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sldIdLst>
    <p:sldId id="302" r:id="rId2"/>
    <p:sldId id="303" r:id="rId3"/>
    <p:sldId id="301" r:id="rId4"/>
    <p:sldId id="311" r:id="rId5"/>
    <p:sldId id="305" r:id="rId6"/>
    <p:sldId id="306" r:id="rId7"/>
    <p:sldId id="307" r:id="rId8"/>
    <p:sldId id="337" r:id="rId9"/>
    <p:sldId id="348" r:id="rId10"/>
    <p:sldId id="345" r:id="rId11"/>
    <p:sldId id="349" r:id="rId12"/>
    <p:sldId id="343" r:id="rId13"/>
    <p:sldId id="350" r:id="rId14"/>
    <p:sldId id="351" r:id="rId15"/>
    <p:sldId id="304" r:id="rId16"/>
    <p:sldId id="355" r:id="rId17"/>
    <p:sldId id="363" r:id="rId18"/>
    <p:sldId id="326" r:id="rId19"/>
    <p:sldId id="334" r:id="rId20"/>
    <p:sldId id="331" r:id="rId21"/>
    <p:sldId id="332" r:id="rId22"/>
    <p:sldId id="364" r:id="rId23"/>
    <p:sldId id="365" r:id="rId24"/>
    <p:sldId id="366" r:id="rId25"/>
    <p:sldId id="335" r:id="rId26"/>
    <p:sldId id="362" r:id="rId27"/>
    <p:sldId id="340" r:id="rId28"/>
    <p:sldId id="357" r:id="rId29"/>
    <p:sldId id="347" r:id="rId30"/>
    <p:sldId id="336" r:id="rId31"/>
    <p:sldId id="360" r:id="rId32"/>
    <p:sldId id="359" r:id="rId33"/>
    <p:sldId id="353" r:id="rId34"/>
    <p:sldId id="356" r:id="rId35"/>
    <p:sldId id="361" r:id="rId36"/>
    <p:sldId id="341" r:id="rId37"/>
    <p:sldId id="294" r:id="rId38"/>
    <p:sldId id="295"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0181E4-1BA1-40ED-83F4-F7294F851A6D}" v="127" dt="2023-11-20T04:34:19.6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986" autoAdjust="0"/>
    <p:restoredTop sz="87362" autoAdjust="0"/>
  </p:normalViewPr>
  <p:slideViewPr>
    <p:cSldViewPr snapToGrid="0">
      <p:cViewPr>
        <p:scale>
          <a:sx n="70" d="100"/>
          <a:sy n="70" d="100"/>
        </p:scale>
        <p:origin x="1111" y="9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my Cox" userId="21935fede0427103" providerId="LiveId" clId="{210181E4-1BA1-40ED-83F4-F7294F851A6D}"/>
    <pc:docChg chg="undo redo custSel addSld delSld modSld sldOrd">
      <pc:chgData name="Amy Cox" userId="21935fede0427103" providerId="LiveId" clId="{210181E4-1BA1-40ED-83F4-F7294F851A6D}" dt="2023-11-20T04:36:53.547" v="7391" actId="20577"/>
      <pc:docMkLst>
        <pc:docMk/>
      </pc:docMkLst>
      <pc:sldChg chg="addSp delSp modSp mod">
        <pc:chgData name="Amy Cox" userId="21935fede0427103" providerId="LiveId" clId="{210181E4-1BA1-40ED-83F4-F7294F851A6D}" dt="2023-11-17T21:05:18.578" v="4268" actId="1076"/>
        <pc:sldMkLst>
          <pc:docMk/>
          <pc:sldMk cId="4118828104" sldId="295"/>
        </pc:sldMkLst>
        <pc:spChg chg="add mod">
          <ac:chgData name="Amy Cox" userId="21935fede0427103" providerId="LiveId" clId="{210181E4-1BA1-40ED-83F4-F7294F851A6D}" dt="2023-11-17T21:03:43.739" v="4264" actId="1076"/>
          <ac:spMkLst>
            <pc:docMk/>
            <pc:sldMk cId="4118828104" sldId="295"/>
            <ac:spMk id="4" creationId="{6CDFEFC9-7592-AFCD-FAFA-8C720981AB8F}"/>
          </ac:spMkLst>
        </pc:spChg>
        <pc:spChg chg="add mod">
          <ac:chgData name="Amy Cox" userId="21935fede0427103" providerId="LiveId" clId="{210181E4-1BA1-40ED-83F4-F7294F851A6D}" dt="2023-11-17T21:03:43.739" v="4264" actId="1076"/>
          <ac:spMkLst>
            <pc:docMk/>
            <pc:sldMk cId="4118828104" sldId="295"/>
            <ac:spMk id="5" creationId="{BE827AA5-DFFA-238C-7080-4C7110368900}"/>
          </ac:spMkLst>
        </pc:spChg>
        <pc:spChg chg="del mod">
          <ac:chgData name="Amy Cox" userId="21935fede0427103" providerId="LiveId" clId="{210181E4-1BA1-40ED-83F4-F7294F851A6D}" dt="2023-11-17T21:03:36.660" v="4262" actId="478"/>
          <ac:spMkLst>
            <pc:docMk/>
            <pc:sldMk cId="4118828104" sldId="295"/>
            <ac:spMk id="9" creationId="{9AEE93AA-FDC6-70C0-DDE3-E102C1AC4FA3}"/>
          </ac:spMkLst>
        </pc:spChg>
        <pc:spChg chg="del mod">
          <ac:chgData name="Amy Cox" userId="21935fede0427103" providerId="LiveId" clId="{210181E4-1BA1-40ED-83F4-F7294F851A6D}" dt="2023-11-17T21:03:21.087" v="4259" actId="478"/>
          <ac:spMkLst>
            <pc:docMk/>
            <pc:sldMk cId="4118828104" sldId="295"/>
            <ac:spMk id="10" creationId="{21D81D8D-D090-7CCE-9ED6-B994665A6168}"/>
          </ac:spMkLst>
        </pc:spChg>
        <pc:spChg chg="add mod">
          <ac:chgData name="Amy Cox" userId="21935fede0427103" providerId="LiveId" clId="{210181E4-1BA1-40ED-83F4-F7294F851A6D}" dt="2023-11-17T21:05:18.578" v="4268" actId="1076"/>
          <ac:spMkLst>
            <pc:docMk/>
            <pc:sldMk cId="4118828104" sldId="295"/>
            <ac:spMk id="13" creationId="{19A1CE9A-0032-96AD-E4E0-797D3A0FB495}"/>
          </ac:spMkLst>
        </pc:spChg>
        <pc:picChg chg="add mod">
          <ac:chgData name="Amy Cox" userId="21935fede0427103" providerId="LiveId" clId="{210181E4-1BA1-40ED-83F4-F7294F851A6D}" dt="2023-11-17T21:03:43.739" v="4264" actId="1076"/>
          <ac:picMkLst>
            <pc:docMk/>
            <pc:sldMk cId="4118828104" sldId="295"/>
            <ac:picMk id="6" creationId="{A17238AD-34B7-F196-F6B3-F11A3E344921}"/>
          </ac:picMkLst>
        </pc:picChg>
        <pc:picChg chg="add mod">
          <ac:chgData name="Amy Cox" userId="21935fede0427103" providerId="LiveId" clId="{210181E4-1BA1-40ED-83F4-F7294F851A6D}" dt="2023-11-17T21:03:43.739" v="4264" actId="1076"/>
          <ac:picMkLst>
            <pc:docMk/>
            <pc:sldMk cId="4118828104" sldId="295"/>
            <ac:picMk id="7" creationId="{FAEA5985-54FD-10D0-4975-1B28CEED5D05}"/>
          </ac:picMkLst>
        </pc:picChg>
        <pc:picChg chg="add mod">
          <ac:chgData name="Amy Cox" userId="21935fede0427103" providerId="LiveId" clId="{210181E4-1BA1-40ED-83F4-F7294F851A6D}" dt="2023-11-17T21:05:18.578" v="4268" actId="1076"/>
          <ac:picMkLst>
            <pc:docMk/>
            <pc:sldMk cId="4118828104" sldId="295"/>
            <ac:picMk id="8" creationId="{A83284DC-7430-0FEB-EBA2-9041787DDE9E}"/>
          </ac:picMkLst>
        </pc:picChg>
        <pc:picChg chg="del">
          <ac:chgData name="Amy Cox" userId="21935fede0427103" providerId="LiveId" clId="{210181E4-1BA1-40ED-83F4-F7294F851A6D}" dt="2023-11-17T21:03:23.030" v="4260" actId="478"/>
          <ac:picMkLst>
            <pc:docMk/>
            <pc:sldMk cId="4118828104" sldId="295"/>
            <ac:picMk id="11" creationId="{DC3AC5D4-AA10-35AB-98DD-BA71015D449E}"/>
          </ac:picMkLst>
        </pc:picChg>
        <pc:picChg chg="del">
          <ac:chgData name="Amy Cox" userId="21935fede0427103" providerId="LiveId" clId="{210181E4-1BA1-40ED-83F4-F7294F851A6D}" dt="2023-11-17T21:03:13.758" v="4257" actId="478"/>
          <ac:picMkLst>
            <pc:docMk/>
            <pc:sldMk cId="4118828104" sldId="295"/>
            <ac:picMk id="12" creationId="{25E8C2B0-AA17-6D6D-B274-A92FD49D9346}"/>
          </ac:picMkLst>
        </pc:picChg>
      </pc:sldChg>
      <pc:sldChg chg="modNotesTx">
        <pc:chgData name="Amy Cox" userId="21935fede0427103" providerId="LiveId" clId="{210181E4-1BA1-40ED-83F4-F7294F851A6D}" dt="2023-11-17T21:14:16.564" v="4869" actId="20577"/>
        <pc:sldMkLst>
          <pc:docMk/>
          <pc:sldMk cId="1467620460" sldId="301"/>
        </pc:sldMkLst>
      </pc:sldChg>
      <pc:sldChg chg="modSp modNotesTx">
        <pc:chgData name="Amy Cox" userId="21935fede0427103" providerId="LiveId" clId="{210181E4-1BA1-40ED-83F4-F7294F851A6D}" dt="2023-11-20T04:30:16.123" v="7253" actId="20577"/>
        <pc:sldMkLst>
          <pc:docMk/>
          <pc:sldMk cId="3072696862" sldId="302"/>
        </pc:sldMkLst>
        <pc:spChg chg="mod">
          <ac:chgData name="Amy Cox" userId="21935fede0427103" providerId="LiveId" clId="{210181E4-1BA1-40ED-83F4-F7294F851A6D}" dt="2023-11-16T00:56:27.161" v="9"/>
          <ac:spMkLst>
            <pc:docMk/>
            <pc:sldMk cId="3072696862" sldId="302"/>
            <ac:spMk id="11" creationId="{B4CDC43F-CF20-5E49-81D5-D5561AA473FB}"/>
          </ac:spMkLst>
        </pc:spChg>
        <pc:spChg chg="mod">
          <ac:chgData name="Amy Cox" userId="21935fede0427103" providerId="LiveId" clId="{210181E4-1BA1-40ED-83F4-F7294F851A6D}" dt="2023-11-16T00:56:27.161" v="9"/>
          <ac:spMkLst>
            <pc:docMk/>
            <pc:sldMk cId="3072696862" sldId="302"/>
            <ac:spMk id="13" creationId="{6E44FB46-2D9A-D443-A470-50D91340233F}"/>
          </ac:spMkLst>
        </pc:spChg>
        <pc:spChg chg="mod">
          <ac:chgData name="Amy Cox" userId="21935fede0427103" providerId="LiveId" clId="{210181E4-1BA1-40ED-83F4-F7294F851A6D}" dt="2023-11-16T00:56:27.161" v="9"/>
          <ac:spMkLst>
            <pc:docMk/>
            <pc:sldMk cId="3072696862" sldId="302"/>
            <ac:spMk id="15" creationId="{0E4A5A2C-01A6-084B-884B-90B40739DA58}"/>
          </ac:spMkLst>
        </pc:spChg>
      </pc:sldChg>
      <pc:sldChg chg="addSp delSp modSp mod ord">
        <pc:chgData name="Amy Cox" userId="21935fede0427103" providerId="LiveId" clId="{210181E4-1BA1-40ED-83F4-F7294F851A6D}" dt="2023-11-17T21:13:43.184" v="4843" actId="1076"/>
        <pc:sldMkLst>
          <pc:docMk/>
          <pc:sldMk cId="886874176" sldId="303"/>
        </pc:sldMkLst>
        <pc:spChg chg="mod">
          <ac:chgData name="Amy Cox" userId="21935fede0427103" providerId="LiveId" clId="{210181E4-1BA1-40ED-83F4-F7294F851A6D}" dt="2023-11-17T21:13:19.512" v="4839" actId="108"/>
          <ac:spMkLst>
            <pc:docMk/>
            <pc:sldMk cId="886874176" sldId="303"/>
            <ac:spMk id="3" creationId="{7F99F984-5EE3-D946-985F-107BD24A32D9}"/>
          </ac:spMkLst>
        </pc:spChg>
        <pc:spChg chg="add mod topLvl">
          <ac:chgData name="Amy Cox" userId="21935fede0427103" providerId="LiveId" clId="{210181E4-1BA1-40ED-83F4-F7294F851A6D}" dt="2023-11-17T21:04:56.094" v="4267" actId="1076"/>
          <ac:spMkLst>
            <pc:docMk/>
            <pc:sldMk cId="886874176" sldId="303"/>
            <ac:spMk id="5" creationId="{4E0B16FA-E75A-036D-CCC7-24B6A79AE41B}"/>
          </ac:spMkLst>
        </pc:spChg>
        <pc:spChg chg="mod">
          <ac:chgData name="Amy Cox" userId="21935fede0427103" providerId="LiveId" clId="{210181E4-1BA1-40ED-83F4-F7294F851A6D}" dt="2023-11-17T20:52:42.279" v="4233" actId="1076"/>
          <ac:spMkLst>
            <pc:docMk/>
            <pc:sldMk cId="886874176" sldId="303"/>
            <ac:spMk id="6" creationId="{33635C4D-5EAB-354D-9225-BC04B576C009}"/>
          </ac:spMkLst>
        </pc:spChg>
        <pc:spChg chg="mod">
          <ac:chgData name="Amy Cox" userId="21935fede0427103" providerId="LiveId" clId="{210181E4-1BA1-40ED-83F4-F7294F851A6D}" dt="2023-11-17T21:00:29.524" v="4250" actId="1076"/>
          <ac:spMkLst>
            <pc:docMk/>
            <pc:sldMk cId="886874176" sldId="303"/>
            <ac:spMk id="7" creationId="{81F9E485-670C-8F44-8C45-B464164BEA42}"/>
          </ac:spMkLst>
        </pc:spChg>
        <pc:spChg chg="mod">
          <ac:chgData name="Amy Cox" userId="21935fede0427103" providerId="LiveId" clId="{210181E4-1BA1-40ED-83F4-F7294F851A6D}" dt="2023-11-17T21:13:29.134" v="4841" actId="1076"/>
          <ac:spMkLst>
            <pc:docMk/>
            <pc:sldMk cId="886874176" sldId="303"/>
            <ac:spMk id="8" creationId="{4177444F-EC04-6443-BB89-E14460A223D8}"/>
          </ac:spMkLst>
        </pc:spChg>
        <pc:spChg chg="mod">
          <ac:chgData name="Amy Cox" userId="21935fede0427103" providerId="LiveId" clId="{210181E4-1BA1-40ED-83F4-F7294F851A6D}" dt="2023-11-17T21:12:57.668" v="4837" actId="27636"/>
          <ac:spMkLst>
            <pc:docMk/>
            <pc:sldMk cId="886874176" sldId="303"/>
            <ac:spMk id="10" creationId="{44070677-7761-B14E-83B4-073DA9F60352}"/>
          </ac:spMkLst>
        </pc:spChg>
        <pc:spChg chg="mod">
          <ac:chgData name="Amy Cox" userId="21935fede0427103" providerId="LiveId" clId="{210181E4-1BA1-40ED-83F4-F7294F851A6D}" dt="2023-11-16T00:56:27.224" v="11" actId="27636"/>
          <ac:spMkLst>
            <pc:docMk/>
            <pc:sldMk cId="886874176" sldId="303"/>
            <ac:spMk id="18" creationId="{2AB2DBF1-DB5F-D242-B438-4B5B729AADB4}"/>
          </ac:spMkLst>
        </pc:spChg>
        <pc:grpChg chg="add del mod">
          <ac:chgData name="Amy Cox" userId="21935fede0427103" providerId="LiveId" clId="{210181E4-1BA1-40ED-83F4-F7294F851A6D}" dt="2023-11-17T21:01:22.855" v="4253" actId="165"/>
          <ac:grpSpMkLst>
            <pc:docMk/>
            <pc:sldMk cId="886874176" sldId="303"/>
            <ac:grpSpMk id="11" creationId="{10C95AFB-F016-954E-C441-A40C7D77F272}"/>
          </ac:grpSpMkLst>
        </pc:grpChg>
        <pc:picChg chg="add mod topLvl">
          <ac:chgData name="Amy Cox" userId="21935fede0427103" providerId="LiveId" clId="{210181E4-1BA1-40ED-83F4-F7294F851A6D}" dt="2023-11-17T21:04:56.094" v="4267" actId="1076"/>
          <ac:picMkLst>
            <pc:docMk/>
            <pc:sldMk cId="886874176" sldId="303"/>
            <ac:picMk id="2" creationId="{D1C345DE-BC1C-180E-573E-20583604721D}"/>
          </ac:picMkLst>
        </pc:picChg>
        <pc:picChg chg="mod">
          <ac:chgData name="Amy Cox" userId="21935fede0427103" providerId="LiveId" clId="{210181E4-1BA1-40ED-83F4-F7294F851A6D}" dt="2023-11-17T21:00:37.964" v="4251" actId="1076"/>
          <ac:picMkLst>
            <pc:docMk/>
            <pc:sldMk cId="886874176" sldId="303"/>
            <ac:picMk id="4" creationId="{0A89AC33-1C79-0F95-8E96-CEEBCDEFA347}"/>
          </ac:picMkLst>
        </pc:picChg>
        <pc:picChg chg="mod">
          <ac:chgData name="Amy Cox" userId="21935fede0427103" providerId="LiveId" clId="{210181E4-1BA1-40ED-83F4-F7294F851A6D}" dt="2023-11-17T20:52:46.259" v="4234" actId="1076"/>
          <ac:picMkLst>
            <pc:docMk/>
            <pc:sldMk cId="886874176" sldId="303"/>
            <ac:picMk id="9" creationId="{320F1AAD-C4C3-8556-B6C0-8E61B129BD36}"/>
          </ac:picMkLst>
        </pc:picChg>
        <pc:picChg chg="mod">
          <ac:chgData name="Amy Cox" userId="21935fede0427103" providerId="LiveId" clId="{210181E4-1BA1-40ED-83F4-F7294F851A6D}" dt="2023-11-17T21:13:43.184" v="4843" actId="1076"/>
          <ac:picMkLst>
            <pc:docMk/>
            <pc:sldMk cId="886874176" sldId="303"/>
            <ac:picMk id="22" creationId="{17043EDC-3025-6210-FFAF-6D74C715D6B3}"/>
          </ac:picMkLst>
        </pc:picChg>
      </pc:sldChg>
      <pc:sldChg chg="addSp delSp modSp mod modNotesTx">
        <pc:chgData name="Amy Cox" userId="21935fede0427103" providerId="LiveId" clId="{210181E4-1BA1-40ED-83F4-F7294F851A6D}" dt="2023-11-20T04:32:47.226" v="7262" actId="20577"/>
        <pc:sldMkLst>
          <pc:docMk/>
          <pc:sldMk cId="1598230957" sldId="304"/>
        </pc:sldMkLst>
        <pc:spChg chg="add mod">
          <ac:chgData name="Amy Cox" userId="21935fede0427103" providerId="LiveId" clId="{210181E4-1BA1-40ED-83F4-F7294F851A6D}" dt="2023-11-16T23:20:31.287" v="2387" actId="113"/>
          <ac:spMkLst>
            <pc:docMk/>
            <pc:sldMk cId="1598230957" sldId="304"/>
            <ac:spMk id="7" creationId="{281F7C34-0329-5071-8884-1F7462B5D507}"/>
          </ac:spMkLst>
        </pc:spChg>
        <pc:picChg chg="add mod">
          <ac:chgData name="Amy Cox" userId="21935fede0427103" providerId="LiveId" clId="{210181E4-1BA1-40ED-83F4-F7294F851A6D}" dt="2023-11-17T20:41:09.766" v="4059" actId="14100"/>
          <ac:picMkLst>
            <pc:docMk/>
            <pc:sldMk cId="1598230957" sldId="304"/>
            <ac:picMk id="4" creationId="{3CAD5A6B-C787-7D5B-D9C5-DC9D0D871D58}"/>
          </ac:picMkLst>
        </pc:picChg>
        <pc:picChg chg="add del">
          <ac:chgData name="Amy Cox" userId="21935fede0427103" providerId="LiveId" clId="{210181E4-1BA1-40ED-83F4-F7294F851A6D}" dt="2023-11-16T23:01:04.467" v="2049" actId="22"/>
          <ac:picMkLst>
            <pc:docMk/>
            <pc:sldMk cId="1598230957" sldId="304"/>
            <ac:picMk id="6" creationId="{9B2EFD04-60C5-6A70-94E7-473446069DD8}"/>
          </ac:picMkLst>
        </pc:picChg>
        <pc:picChg chg="mod">
          <ac:chgData name="Amy Cox" userId="21935fede0427103" providerId="LiveId" clId="{210181E4-1BA1-40ED-83F4-F7294F851A6D}" dt="2023-11-17T20:41:04.632" v="4058" actId="1076"/>
          <ac:picMkLst>
            <pc:docMk/>
            <pc:sldMk cId="1598230957" sldId="304"/>
            <ac:picMk id="29" creationId="{36AAC98B-01A2-C6C4-9510-B96649941032}"/>
          </ac:picMkLst>
        </pc:picChg>
        <pc:picChg chg="del">
          <ac:chgData name="Amy Cox" userId="21935fede0427103" providerId="LiveId" clId="{210181E4-1BA1-40ED-83F4-F7294F851A6D}" dt="2023-11-16T16:34:57.076" v="140" actId="478"/>
          <ac:picMkLst>
            <pc:docMk/>
            <pc:sldMk cId="1598230957" sldId="304"/>
            <ac:picMk id="45" creationId="{18CC55FF-E4D1-D0A1-A8C4-C5476DB10033}"/>
          </ac:picMkLst>
        </pc:picChg>
        <pc:picChg chg="del">
          <ac:chgData name="Amy Cox" userId="21935fede0427103" providerId="LiveId" clId="{210181E4-1BA1-40ED-83F4-F7294F851A6D}" dt="2023-11-16T16:34:32.829" v="134" actId="478"/>
          <ac:picMkLst>
            <pc:docMk/>
            <pc:sldMk cId="1598230957" sldId="304"/>
            <ac:picMk id="49" creationId="{60A768FF-8F33-C949-7F4D-CED1DE48B350}"/>
          </ac:picMkLst>
        </pc:picChg>
        <pc:picChg chg="del">
          <ac:chgData name="Amy Cox" userId="21935fede0427103" providerId="LiveId" clId="{210181E4-1BA1-40ED-83F4-F7294F851A6D}" dt="2023-11-17T20:40:58.467" v="4057" actId="478"/>
          <ac:picMkLst>
            <pc:docMk/>
            <pc:sldMk cId="1598230957" sldId="304"/>
            <ac:picMk id="51" creationId="{BD87ACB1-B837-D31E-D41D-26F8C8A44958}"/>
          </ac:picMkLst>
        </pc:picChg>
      </pc:sldChg>
      <pc:sldChg chg="modNotesTx">
        <pc:chgData name="Amy Cox" userId="21935fede0427103" providerId="LiveId" clId="{210181E4-1BA1-40ED-83F4-F7294F851A6D}" dt="2023-11-17T21:14:33.580" v="4871" actId="20577"/>
        <pc:sldMkLst>
          <pc:docMk/>
          <pc:sldMk cId="2333755094" sldId="305"/>
        </pc:sldMkLst>
      </pc:sldChg>
      <pc:sldChg chg="modNotesTx">
        <pc:chgData name="Amy Cox" userId="21935fede0427103" providerId="LiveId" clId="{210181E4-1BA1-40ED-83F4-F7294F851A6D}" dt="2023-11-20T04:00:01.438" v="5194" actId="20577"/>
        <pc:sldMkLst>
          <pc:docMk/>
          <pc:sldMk cId="3820480015" sldId="306"/>
        </pc:sldMkLst>
      </pc:sldChg>
      <pc:sldChg chg="modNotesTx">
        <pc:chgData name="Amy Cox" userId="21935fede0427103" providerId="LiveId" clId="{210181E4-1BA1-40ED-83F4-F7294F851A6D}" dt="2023-11-20T04:31:39.197" v="7255" actId="20577"/>
        <pc:sldMkLst>
          <pc:docMk/>
          <pc:sldMk cId="3776454653" sldId="307"/>
        </pc:sldMkLst>
      </pc:sldChg>
      <pc:sldChg chg="modNotesTx">
        <pc:chgData name="Amy Cox" userId="21935fede0427103" providerId="LiveId" clId="{210181E4-1BA1-40ED-83F4-F7294F851A6D}" dt="2023-11-17T21:14:26.452" v="4870" actId="20577"/>
        <pc:sldMkLst>
          <pc:docMk/>
          <pc:sldMk cId="2514150206" sldId="311"/>
        </pc:sldMkLst>
      </pc:sldChg>
      <pc:sldChg chg="delSp modSp mod ord delDesignElem modNotesTx">
        <pc:chgData name="Amy Cox" userId="21935fede0427103" providerId="LiveId" clId="{210181E4-1BA1-40ED-83F4-F7294F851A6D}" dt="2023-11-20T04:12:18.983" v="6115" actId="20577"/>
        <pc:sldMkLst>
          <pc:docMk/>
          <pc:sldMk cId="3736088963" sldId="326"/>
        </pc:sldMkLst>
        <pc:spChg chg="del">
          <ac:chgData name="Amy Cox" userId="21935fede0427103" providerId="LiveId" clId="{210181E4-1BA1-40ED-83F4-F7294F851A6D}" dt="2023-11-16T00:56:27.161" v="9"/>
          <ac:spMkLst>
            <pc:docMk/>
            <pc:sldMk cId="3736088963" sldId="326"/>
            <ac:spMk id="9" creationId="{9B7AD9F6-8CE7-4299-8FC6-328F4DCD3FF9}"/>
          </ac:spMkLst>
        </pc:spChg>
        <pc:spChg chg="del">
          <ac:chgData name="Amy Cox" userId="21935fede0427103" providerId="LiveId" clId="{210181E4-1BA1-40ED-83F4-F7294F851A6D}" dt="2023-11-16T00:56:27.161" v="9"/>
          <ac:spMkLst>
            <pc:docMk/>
            <pc:sldMk cId="3736088963" sldId="326"/>
            <ac:spMk id="11" creationId="{F49775AF-8896-43EE-92C6-83497D6DC56F}"/>
          </ac:spMkLst>
        </pc:spChg>
        <pc:spChg chg="mod">
          <ac:chgData name="Amy Cox" userId="21935fede0427103" providerId="LiveId" clId="{210181E4-1BA1-40ED-83F4-F7294F851A6D}" dt="2023-11-16T18:00:01.830" v="495" actId="1076"/>
          <ac:spMkLst>
            <pc:docMk/>
            <pc:sldMk cId="3736088963" sldId="326"/>
            <ac:spMk id="23" creationId="{A99FDC20-EA7F-9083-28B9-B334FDC259EC}"/>
          </ac:spMkLst>
        </pc:spChg>
      </pc:sldChg>
      <pc:sldChg chg="addSp delSp modSp mod modNotesTx">
        <pc:chgData name="Amy Cox" userId="21935fede0427103" providerId="LiveId" clId="{210181E4-1BA1-40ED-83F4-F7294F851A6D}" dt="2023-11-20T04:34:52.271" v="7326" actId="20577"/>
        <pc:sldMkLst>
          <pc:docMk/>
          <pc:sldMk cId="2630740466" sldId="331"/>
        </pc:sldMkLst>
        <pc:spChg chg="add mod">
          <ac:chgData name="Amy Cox" userId="21935fede0427103" providerId="LiveId" clId="{210181E4-1BA1-40ED-83F4-F7294F851A6D}" dt="2023-11-16T23:05:51.947" v="2096" actId="1076"/>
          <ac:spMkLst>
            <pc:docMk/>
            <pc:sldMk cId="2630740466" sldId="331"/>
            <ac:spMk id="3" creationId="{EAFAD011-C5AC-69BE-EBDF-79AE693CB262}"/>
          </ac:spMkLst>
        </pc:spChg>
        <pc:picChg chg="add del">
          <ac:chgData name="Amy Cox" userId="21935fede0427103" providerId="LiveId" clId="{210181E4-1BA1-40ED-83F4-F7294F851A6D}" dt="2023-11-16T23:51:54.350" v="3612" actId="478"/>
          <ac:picMkLst>
            <pc:docMk/>
            <pc:sldMk cId="2630740466" sldId="331"/>
            <ac:picMk id="5" creationId="{99A1B0B4-F83B-041D-536A-4B66CADB0841}"/>
          </ac:picMkLst>
        </pc:picChg>
        <pc:picChg chg="mod">
          <ac:chgData name="Amy Cox" userId="21935fede0427103" providerId="LiveId" clId="{210181E4-1BA1-40ED-83F4-F7294F851A6D}" dt="2023-11-16T23:05:45.671" v="2095" actId="1076"/>
          <ac:picMkLst>
            <pc:docMk/>
            <pc:sldMk cId="2630740466" sldId="331"/>
            <ac:picMk id="9" creationId="{5A3D36DE-5A09-38FA-BEF1-6B3E47B5BAC5}"/>
          </ac:picMkLst>
        </pc:picChg>
      </pc:sldChg>
      <pc:sldChg chg="addSp modSp mod modNotesTx">
        <pc:chgData name="Amy Cox" userId="21935fede0427103" providerId="LiveId" clId="{210181E4-1BA1-40ED-83F4-F7294F851A6D}" dt="2023-11-16T23:33:30.271" v="3581" actId="5793"/>
        <pc:sldMkLst>
          <pc:docMk/>
          <pc:sldMk cId="3725517425" sldId="332"/>
        </pc:sldMkLst>
        <pc:spChg chg="add mod">
          <ac:chgData name="Amy Cox" userId="21935fede0427103" providerId="LiveId" clId="{210181E4-1BA1-40ED-83F4-F7294F851A6D}" dt="2023-11-16T23:06:36.419" v="2107" actId="1076"/>
          <ac:spMkLst>
            <pc:docMk/>
            <pc:sldMk cId="3725517425" sldId="332"/>
            <ac:spMk id="3" creationId="{A139488C-C17A-ABF1-8369-C9CB2002C71D}"/>
          </ac:spMkLst>
        </pc:spChg>
        <pc:picChg chg="mod">
          <ac:chgData name="Amy Cox" userId="21935fede0427103" providerId="LiveId" clId="{210181E4-1BA1-40ED-83F4-F7294F851A6D}" dt="2023-11-16T23:06:28.774" v="2105" actId="14100"/>
          <ac:picMkLst>
            <pc:docMk/>
            <pc:sldMk cId="3725517425" sldId="332"/>
            <ac:picMk id="12" creationId="{DBA2F38D-702F-D5C9-4C3C-1D8C5973DD95}"/>
          </ac:picMkLst>
        </pc:picChg>
      </pc:sldChg>
      <pc:sldChg chg="addSp modSp del mod ord">
        <pc:chgData name="Amy Cox" userId="21935fede0427103" providerId="LiveId" clId="{210181E4-1BA1-40ED-83F4-F7294F851A6D}" dt="2023-11-16T23:22:38.763" v="2518" actId="47"/>
        <pc:sldMkLst>
          <pc:docMk/>
          <pc:sldMk cId="3515964062" sldId="333"/>
        </pc:sldMkLst>
        <pc:spChg chg="add mod">
          <ac:chgData name="Amy Cox" userId="21935fede0427103" providerId="LiveId" clId="{210181E4-1BA1-40ED-83F4-F7294F851A6D}" dt="2023-11-16T23:20:18.725" v="2386" actId="1076"/>
          <ac:spMkLst>
            <pc:docMk/>
            <pc:sldMk cId="3515964062" sldId="333"/>
            <ac:spMk id="7" creationId="{8460984A-385F-1A97-385B-47CB88FA4B1B}"/>
          </ac:spMkLst>
        </pc:spChg>
        <pc:spChg chg="add mod">
          <ac:chgData name="Amy Cox" userId="21935fede0427103" providerId="LiveId" clId="{210181E4-1BA1-40ED-83F4-F7294F851A6D}" dt="2023-11-16T23:21:26.121" v="2432"/>
          <ac:spMkLst>
            <pc:docMk/>
            <pc:sldMk cId="3515964062" sldId="333"/>
            <ac:spMk id="8" creationId="{0AAF434B-14C2-AA0B-2425-BCC0202C6702}"/>
          </ac:spMkLst>
        </pc:spChg>
        <pc:picChg chg="mod">
          <ac:chgData name="Amy Cox" userId="21935fede0427103" providerId="LiveId" clId="{210181E4-1BA1-40ED-83F4-F7294F851A6D}" dt="2023-11-16T23:21:12.261" v="2427" actId="1076"/>
          <ac:picMkLst>
            <pc:docMk/>
            <pc:sldMk cId="3515964062" sldId="333"/>
            <ac:picMk id="3" creationId="{173A85B7-BCD6-14B8-88E2-95BF003D63CD}"/>
          </ac:picMkLst>
        </pc:picChg>
        <pc:picChg chg="mod">
          <ac:chgData name="Amy Cox" userId="21935fede0427103" providerId="LiveId" clId="{210181E4-1BA1-40ED-83F4-F7294F851A6D}" dt="2023-11-16T23:21:15.117" v="2428" actId="1076"/>
          <ac:picMkLst>
            <pc:docMk/>
            <pc:sldMk cId="3515964062" sldId="333"/>
            <ac:picMk id="5" creationId="{D7E9456B-76E5-22E8-CF41-09CEC05DA0EC}"/>
          </ac:picMkLst>
        </pc:picChg>
      </pc:sldChg>
      <pc:sldChg chg="addSp modSp mod ord modNotesTx">
        <pc:chgData name="Amy Cox" userId="21935fede0427103" providerId="LiveId" clId="{210181E4-1BA1-40ED-83F4-F7294F851A6D}" dt="2023-11-20T04:34:21.238" v="7308" actId="313"/>
        <pc:sldMkLst>
          <pc:docMk/>
          <pc:sldMk cId="1531415060" sldId="334"/>
        </pc:sldMkLst>
        <pc:spChg chg="add mod">
          <ac:chgData name="Amy Cox" userId="21935fede0427103" providerId="LiveId" clId="{210181E4-1BA1-40ED-83F4-F7294F851A6D}" dt="2023-11-16T23:24:32.472" v="2657" actId="20577"/>
          <ac:spMkLst>
            <pc:docMk/>
            <pc:sldMk cId="1531415060" sldId="334"/>
            <ac:spMk id="3" creationId="{BED013FC-D6E1-0A28-C7BF-9BAA00301043}"/>
          </ac:spMkLst>
        </pc:spChg>
        <pc:picChg chg="mod">
          <ac:chgData name="Amy Cox" userId="21935fede0427103" providerId="LiveId" clId="{210181E4-1BA1-40ED-83F4-F7294F851A6D}" dt="2023-11-16T23:24:45.669" v="2660" actId="14100"/>
          <ac:picMkLst>
            <pc:docMk/>
            <pc:sldMk cId="1531415060" sldId="334"/>
            <ac:picMk id="4" creationId="{7C1A64EB-6677-F456-C751-0DF549D103D6}"/>
          </ac:picMkLst>
        </pc:picChg>
      </pc:sldChg>
      <pc:sldChg chg="addSp delSp modSp mod modNotesTx">
        <pc:chgData name="Amy Cox" userId="21935fede0427103" providerId="LiveId" clId="{210181E4-1BA1-40ED-83F4-F7294F851A6D}" dt="2023-11-20T04:22:43.898" v="6735" actId="14100"/>
        <pc:sldMkLst>
          <pc:docMk/>
          <pc:sldMk cId="2190845786" sldId="335"/>
        </pc:sldMkLst>
        <pc:spChg chg="add mod">
          <ac:chgData name="Amy Cox" userId="21935fede0427103" providerId="LiveId" clId="{210181E4-1BA1-40ED-83F4-F7294F851A6D}" dt="2023-11-16T23:46:21.823" v="3583" actId="1076"/>
          <ac:spMkLst>
            <pc:docMk/>
            <pc:sldMk cId="2190845786" sldId="335"/>
            <ac:spMk id="3" creationId="{705E7A3B-641F-2579-3E78-DFC60A560DA6}"/>
          </ac:spMkLst>
        </pc:spChg>
        <pc:picChg chg="mod">
          <ac:chgData name="Amy Cox" userId="21935fede0427103" providerId="LiveId" clId="{210181E4-1BA1-40ED-83F4-F7294F851A6D}" dt="2023-11-20T04:22:43.898" v="6735" actId="14100"/>
          <ac:picMkLst>
            <pc:docMk/>
            <pc:sldMk cId="2190845786" sldId="335"/>
            <ac:picMk id="4" creationId="{8D32B56E-8033-81F0-529B-0462EF6C5E0B}"/>
          </ac:picMkLst>
        </pc:picChg>
        <pc:picChg chg="add del">
          <ac:chgData name="Amy Cox" userId="21935fede0427103" providerId="LiveId" clId="{210181E4-1BA1-40ED-83F4-F7294F851A6D}" dt="2023-11-17T00:17:38.108" v="3807" actId="478"/>
          <ac:picMkLst>
            <pc:docMk/>
            <pc:sldMk cId="2190845786" sldId="335"/>
            <ac:picMk id="6" creationId="{F8FC95FF-2D88-EC2C-4FB2-D89C61C2738B}"/>
          </ac:picMkLst>
        </pc:picChg>
      </pc:sldChg>
      <pc:sldChg chg="addSp delSp modSp mod modNotesTx">
        <pc:chgData name="Amy Cox" userId="21935fede0427103" providerId="LiveId" clId="{210181E4-1BA1-40ED-83F4-F7294F851A6D}" dt="2023-11-20T04:21:17.747" v="6720" actId="5793"/>
        <pc:sldMkLst>
          <pc:docMk/>
          <pc:sldMk cId="2348339832" sldId="336"/>
        </pc:sldMkLst>
        <pc:spChg chg="add mod">
          <ac:chgData name="Amy Cox" userId="21935fede0427103" providerId="LiveId" clId="{210181E4-1BA1-40ED-83F4-F7294F851A6D}" dt="2023-11-16T22:21:47.328" v="863" actId="1076"/>
          <ac:spMkLst>
            <pc:docMk/>
            <pc:sldMk cId="2348339832" sldId="336"/>
            <ac:spMk id="14" creationId="{6AE3C3B0-887E-1031-3EA7-AD19752A6FCE}"/>
          </ac:spMkLst>
        </pc:spChg>
        <pc:picChg chg="add del">
          <ac:chgData name="Amy Cox" userId="21935fede0427103" providerId="LiveId" clId="{210181E4-1BA1-40ED-83F4-F7294F851A6D}" dt="2023-11-16T19:36:06.171" v="712" actId="478"/>
          <ac:picMkLst>
            <pc:docMk/>
            <pc:sldMk cId="2348339832" sldId="336"/>
            <ac:picMk id="4" creationId="{CC81000C-CE32-5301-799F-DC09CB67B0D2}"/>
          </ac:picMkLst>
        </pc:picChg>
        <pc:picChg chg="del">
          <ac:chgData name="Amy Cox" userId="21935fede0427103" providerId="LiveId" clId="{210181E4-1BA1-40ED-83F4-F7294F851A6D}" dt="2023-11-16T19:36:09.688" v="713" actId="478"/>
          <ac:picMkLst>
            <pc:docMk/>
            <pc:sldMk cId="2348339832" sldId="336"/>
            <ac:picMk id="6" creationId="{778E3387-95FA-9035-22E8-7D26C77AD37D}"/>
          </ac:picMkLst>
        </pc:picChg>
        <pc:picChg chg="add del mod">
          <ac:chgData name="Amy Cox" userId="21935fede0427103" providerId="LiveId" clId="{210181E4-1BA1-40ED-83F4-F7294F851A6D}" dt="2023-11-16T19:38:18.555" v="718" actId="478"/>
          <ac:picMkLst>
            <pc:docMk/>
            <pc:sldMk cId="2348339832" sldId="336"/>
            <ac:picMk id="7" creationId="{C6507A09-DE87-2778-E3F8-308880C38DB5}"/>
          </ac:picMkLst>
        </pc:picChg>
        <pc:picChg chg="add mod">
          <ac:chgData name="Amy Cox" userId="21935fede0427103" providerId="LiveId" clId="{210181E4-1BA1-40ED-83F4-F7294F851A6D}" dt="2023-11-16T22:21:52.938" v="865" actId="1076"/>
          <ac:picMkLst>
            <pc:docMk/>
            <pc:sldMk cId="2348339832" sldId="336"/>
            <ac:picMk id="9" creationId="{2421FEB4-4CB6-8228-FA51-FC649097B142}"/>
          </ac:picMkLst>
        </pc:picChg>
        <pc:picChg chg="add del mod">
          <ac:chgData name="Amy Cox" userId="21935fede0427103" providerId="LiveId" clId="{210181E4-1BA1-40ED-83F4-F7294F851A6D}" dt="2023-11-16T22:12:38.711" v="778" actId="478"/>
          <ac:picMkLst>
            <pc:docMk/>
            <pc:sldMk cId="2348339832" sldId="336"/>
            <ac:picMk id="11" creationId="{080CB71D-CAE3-5BA5-8F43-5F5A6B4CB7CF}"/>
          </ac:picMkLst>
        </pc:picChg>
        <pc:picChg chg="add del mod">
          <ac:chgData name="Amy Cox" userId="21935fede0427103" providerId="LiveId" clId="{210181E4-1BA1-40ED-83F4-F7294F851A6D}" dt="2023-11-16T22:12:37.311" v="777" actId="478"/>
          <ac:picMkLst>
            <pc:docMk/>
            <pc:sldMk cId="2348339832" sldId="336"/>
            <ac:picMk id="13" creationId="{113346DE-8D70-F17B-8146-C4CC43387B8A}"/>
          </ac:picMkLst>
        </pc:picChg>
      </pc:sldChg>
      <pc:sldChg chg="addSp delSp modSp mod modNotesTx">
        <pc:chgData name="Amy Cox" userId="21935fede0427103" providerId="LiveId" clId="{210181E4-1BA1-40ED-83F4-F7294F851A6D}" dt="2023-11-20T04:36:53.547" v="7391" actId="20577"/>
        <pc:sldMkLst>
          <pc:docMk/>
          <pc:sldMk cId="2667202387" sldId="337"/>
        </pc:sldMkLst>
        <pc:spChg chg="mod">
          <ac:chgData name="Amy Cox" userId="21935fede0427103" providerId="LiveId" clId="{210181E4-1BA1-40ED-83F4-F7294F851A6D}" dt="2023-11-20T04:36:53.547" v="7391" actId="20577"/>
          <ac:spMkLst>
            <pc:docMk/>
            <pc:sldMk cId="2667202387" sldId="337"/>
            <ac:spMk id="4" creationId="{D922F8F2-3D93-BB8F-9FD2-1284197490DA}"/>
          </ac:spMkLst>
        </pc:spChg>
        <pc:spChg chg="add mod">
          <ac:chgData name="Amy Cox" userId="21935fede0427103" providerId="LiveId" clId="{210181E4-1BA1-40ED-83F4-F7294F851A6D}" dt="2023-11-16T16:19:47.683" v="131" actId="1076"/>
          <ac:spMkLst>
            <pc:docMk/>
            <pc:sldMk cId="2667202387" sldId="337"/>
            <ac:spMk id="7" creationId="{1B025A0B-DDD2-D9B6-38F4-AD17294D5EEC}"/>
          </ac:spMkLst>
        </pc:spChg>
        <pc:picChg chg="add del">
          <ac:chgData name="Amy Cox" userId="21935fede0427103" providerId="LiveId" clId="{210181E4-1BA1-40ED-83F4-F7294F851A6D}" dt="2023-11-16T16:17:51.411" v="51" actId="22"/>
          <ac:picMkLst>
            <pc:docMk/>
            <pc:sldMk cId="2667202387" sldId="337"/>
            <ac:picMk id="6" creationId="{31CDE054-6C39-B7EB-A9BB-AE9393D27F8A}"/>
          </ac:picMkLst>
        </pc:picChg>
      </pc:sldChg>
      <pc:sldChg chg="addSp delSp modSp mod setBg modNotesTx">
        <pc:chgData name="Amy Cox" userId="21935fede0427103" providerId="LiveId" clId="{210181E4-1BA1-40ED-83F4-F7294F851A6D}" dt="2023-11-20T04:23:45.849" v="6767" actId="20577"/>
        <pc:sldMkLst>
          <pc:docMk/>
          <pc:sldMk cId="2661948763" sldId="340"/>
        </pc:sldMkLst>
        <pc:spChg chg="mod">
          <ac:chgData name="Amy Cox" userId="21935fede0427103" providerId="LiveId" clId="{210181E4-1BA1-40ED-83F4-F7294F851A6D}" dt="2023-11-16T21:59:54.308" v="747" actId="26606"/>
          <ac:spMkLst>
            <pc:docMk/>
            <pc:sldMk cId="2661948763" sldId="340"/>
            <ac:spMk id="2" creationId="{D330143A-1293-2048-AA93-6E3812A3634E}"/>
          </ac:spMkLst>
        </pc:spChg>
        <pc:spChg chg="add del">
          <ac:chgData name="Amy Cox" userId="21935fede0427103" providerId="LiveId" clId="{210181E4-1BA1-40ED-83F4-F7294F851A6D}" dt="2023-11-16T21:59:54.308" v="747" actId="26606"/>
          <ac:spMkLst>
            <pc:docMk/>
            <pc:sldMk cId="2661948763" sldId="340"/>
            <ac:spMk id="10" creationId="{D4771268-CB57-404A-9271-370EB28F6090}"/>
          </ac:spMkLst>
        </pc:spChg>
        <pc:spChg chg="add mod">
          <ac:chgData name="Amy Cox" userId="21935fede0427103" providerId="LiveId" clId="{210181E4-1BA1-40ED-83F4-F7294F851A6D}" dt="2023-11-16T22:28:40.085" v="925"/>
          <ac:spMkLst>
            <pc:docMk/>
            <pc:sldMk cId="2661948763" sldId="340"/>
            <ac:spMk id="14" creationId="{EBC25A2D-F9A9-BB53-3521-56645A4097E6}"/>
          </ac:spMkLst>
        </pc:spChg>
        <pc:picChg chg="del">
          <ac:chgData name="Amy Cox" userId="21935fede0427103" providerId="LiveId" clId="{210181E4-1BA1-40ED-83F4-F7294F851A6D}" dt="2023-11-16T21:59:39.744" v="741" actId="478"/>
          <ac:picMkLst>
            <pc:docMk/>
            <pc:sldMk cId="2661948763" sldId="340"/>
            <ac:picMk id="4" creationId="{85AEAC63-C1F1-B85F-4358-27848C2DE8F6}"/>
          </ac:picMkLst>
        </pc:picChg>
        <pc:picChg chg="add del mod">
          <ac:chgData name="Amy Cox" userId="21935fede0427103" providerId="LiveId" clId="{210181E4-1BA1-40ED-83F4-F7294F851A6D}" dt="2023-11-16T22:30:48.712" v="954" actId="478"/>
          <ac:picMkLst>
            <pc:docMk/>
            <pc:sldMk cId="2661948763" sldId="340"/>
            <ac:picMk id="5" creationId="{39305D7A-8534-F9B8-C5EF-F1D4C0A661E1}"/>
          </ac:picMkLst>
        </pc:picChg>
        <pc:picChg chg="del">
          <ac:chgData name="Amy Cox" userId="21935fede0427103" providerId="LiveId" clId="{210181E4-1BA1-40ED-83F4-F7294F851A6D}" dt="2023-11-16T21:59:41.072" v="742" actId="478"/>
          <ac:picMkLst>
            <pc:docMk/>
            <pc:sldMk cId="2661948763" sldId="340"/>
            <ac:picMk id="6" creationId="{5299FCF5-F1C2-D863-1F37-EC5FD9FCC14E}"/>
          </ac:picMkLst>
        </pc:picChg>
        <pc:picChg chg="add del">
          <ac:chgData name="Amy Cox" userId="21935fede0427103" providerId="LiveId" clId="{210181E4-1BA1-40ED-83F4-F7294F851A6D}" dt="2023-11-16T22:03:13.716" v="753" actId="478"/>
          <ac:picMkLst>
            <pc:docMk/>
            <pc:sldMk cId="2661948763" sldId="340"/>
            <ac:picMk id="8" creationId="{8D169489-58DD-31C7-3226-5C1DF6DD5AAA}"/>
          </ac:picMkLst>
        </pc:picChg>
        <pc:picChg chg="add mod">
          <ac:chgData name="Amy Cox" userId="21935fede0427103" providerId="LiveId" clId="{210181E4-1BA1-40ED-83F4-F7294F851A6D}" dt="2023-11-16T22:31:41.437" v="967" actId="14100"/>
          <ac:picMkLst>
            <pc:docMk/>
            <pc:sldMk cId="2661948763" sldId="340"/>
            <ac:picMk id="11" creationId="{EEA91223-D45E-8242-7AE1-86495FCE84D5}"/>
          </ac:picMkLst>
        </pc:picChg>
        <pc:picChg chg="add mod">
          <ac:chgData name="Amy Cox" userId="21935fede0427103" providerId="LiveId" clId="{210181E4-1BA1-40ED-83F4-F7294F851A6D}" dt="2023-11-16T22:31:37.467" v="966" actId="1076"/>
          <ac:picMkLst>
            <pc:docMk/>
            <pc:sldMk cId="2661948763" sldId="340"/>
            <ac:picMk id="13" creationId="{34F72ABB-0874-25C0-E753-64686F4EC319}"/>
          </ac:picMkLst>
        </pc:picChg>
      </pc:sldChg>
      <pc:sldChg chg="modSp mod modNotesTx">
        <pc:chgData name="Amy Cox" userId="21935fede0427103" providerId="LiveId" clId="{210181E4-1BA1-40ED-83F4-F7294F851A6D}" dt="2023-11-20T04:29:49.526" v="7251" actId="1076"/>
        <pc:sldMkLst>
          <pc:docMk/>
          <pc:sldMk cId="3183972493" sldId="341"/>
        </pc:sldMkLst>
        <pc:spChg chg="mod">
          <ac:chgData name="Amy Cox" userId="21935fede0427103" providerId="LiveId" clId="{210181E4-1BA1-40ED-83F4-F7294F851A6D}" dt="2023-11-20T04:29:49.526" v="7251" actId="1076"/>
          <ac:spMkLst>
            <pc:docMk/>
            <pc:sldMk cId="3183972493" sldId="341"/>
            <ac:spMk id="4" creationId="{D922F8F2-3D93-BB8F-9FD2-1284197490DA}"/>
          </ac:spMkLst>
        </pc:spChg>
      </pc:sldChg>
      <pc:sldChg chg="addSp delSp modSp add del mod ord setBg">
        <pc:chgData name="Amy Cox" userId="21935fede0427103" providerId="LiveId" clId="{210181E4-1BA1-40ED-83F4-F7294F851A6D}" dt="2023-11-16T18:00:49.534" v="496" actId="47"/>
        <pc:sldMkLst>
          <pc:docMk/>
          <pc:sldMk cId="3004117928" sldId="342"/>
        </pc:sldMkLst>
        <pc:spChg chg="del">
          <ac:chgData name="Amy Cox" userId="21935fede0427103" providerId="LiveId" clId="{210181E4-1BA1-40ED-83F4-F7294F851A6D}" dt="2023-11-16T00:55:36.317" v="5" actId="478"/>
          <ac:spMkLst>
            <pc:docMk/>
            <pc:sldMk cId="3004117928" sldId="342"/>
            <ac:spMk id="2" creationId="{D330143A-1293-2048-AA93-6E3812A3634E}"/>
          </ac:spMkLst>
        </pc:spChg>
        <pc:spChg chg="add del mod">
          <ac:chgData name="Amy Cox" userId="21935fede0427103" providerId="LiveId" clId="{210181E4-1BA1-40ED-83F4-F7294F851A6D}" dt="2023-11-16T00:56:07.817" v="7" actId="478"/>
          <ac:spMkLst>
            <pc:docMk/>
            <pc:sldMk cId="3004117928" sldId="342"/>
            <ac:spMk id="5" creationId="{D0803C11-EDCF-00EF-9794-CACA6CE69FB3}"/>
          </ac:spMkLst>
        </pc:spChg>
        <pc:picChg chg="del">
          <ac:chgData name="Amy Cox" userId="21935fede0427103" providerId="LiveId" clId="{210181E4-1BA1-40ED-83F4-F7294F851A6D}" dt="2023-11-16T00:55:42.342" v="6" actId="478"/>
          <ac:picMkLst>
            <pc:docMk/>
            <pc:sldMk cId="3004117928" sldId="342"/>
            <ac:picMk id="4" creationId="{BA1252DF-C707-AC6C-B321-49D86F3F414C}"/>
          </ac:picMkLst>
        </pc:picChg>
        <pc:picChg chg="add mod ord">
          <ac:chgData name="Amy Cox" userId="21935fede0427103" providerId="LiveId" clId="{210181E4-1BA1-40ED-83F4-F7294F851A6D}" dt="2023-11-16T16:16:20.663" v="31" actId="1076"/>
          <ac:picMkLst>
            <pc:docMk/>
            <pc:sldMk cId="3004117928" sldId="342"/>
            <ac:picMk id="7" creationId="{E7A67099-56B8-B17A-1776-2598F7F0F33F}"/>
          </ac:picMkLst>
        </pc:picChg>
        <pc:picChg chg="add mod ord">
          <ac:chgData name="Amy Cox" userId="21935fede0427103" providerId="LiveId" clId="{210181E4-1BA1-40ED-83F4-F7294F851A6D}" dt="2023-11-16T16:16:33.852" v="33" actId="1076"/>
          <ac:picMkLst>
            <pc:docMk/>
            <pc:sldMk cId="3004117928" sldId="342"/>
            <ac:picMk id="9" creationId="{21C98CDF-1BD0-7C46-034B-B278725CDB0D}"/>
          </ac:picMkLst>
        </pc:picChg>
        <pc:picChg chg="add mod">
          <ac:chgData name="Amy Cox" userId="21935fede0427103" providerId="LiveId" clId="{210181E4-1BA1-40ED-83F4-F7294F851A6D}" dt="2023-11-16T16:15:12.365" v="21" actId="14100"/>
          <ac:picMkLst>
            <pc:docMk/>
            <pc:sldMk cId="3004117928" sldId="342"/>
            <ac:picMk id="11" creationId="{01FF8544-5330-CEAA-1F55-437F875F9DCE}"/>
          </ac:picMkLst>
        </pc:picChg>
      </pc:sldChg>
      <pc:sldChg chg="addSp delSp modSp add mod ord setBg modNotesTx">
        <pc:chgData name="Amy Cox" userId="21935fede0427103" providerId="LiveId" clId="{210181E4-1BA1-40ED-83F4-F7294F851A6D}" dt="2023-11-20T04:04:27.787" v="5642" actId="20577"/>
        <pc:sldMkLst>
          <pc:docMk/>
          <pc:sldMk cId="3471304084" sldId="343"/>
        </pc:sldMkLst>
        <pc:spChg chg="mod">
          <ac:chgData name="Amy Cox" userId="21935fede0427103" providerId="LiveId" clId="{210181E4-1BA1-40ED-83F4-F7294F851A6D}" dt="2023-11-16T17:29:38.103" v="355" actId="255"/>
          <ac:spMkLst>
            <pc:docMk/>
            <pc:sldMk cId="3471304084" sldId="343"/>
            <ac:spMk id="2" creationId="{D330143A-1293-2048-AA93-6E3812A3634E}"/>
          </ac:spMkLst>
        </pc:spChg>
        <pc:picChg chg="add mod">
          <ac:chgData name="Amy Cox" userId="21935fede0427103" providerId="LiveId" clId="{210181E4-1BA1-40ED-83F4-F7294F851A6D}" dt="2023-11-17T20:50:07.469" v="4229" actId="14100"/>
          <ac:picMkLst>
            <pc:docMk/>
            <pc:sldMk cId="3471304084" sldId="343"/>
            <ac:picMk id="4" creationId="{58EB8C39-0951-D0F1-5361-FC1BF888947A}"/>
          </ac:picMkLst>
        </pc:picChg>
        <pc:picChg chg="add del mod">
          <ac:chgData name="Amy Cox" userId="21935fede0427103" providerId="LiveId" clId="{210181E4-1BA1-40ED-83F4-F7294F851A6D}" dt="2023-11-16T17:37:06.667" v="369" actId="478"/>
          <ac:picMkLst>
            <pc:docMk/>
            <pc:sldMk cId="3471304084" sldId="343"/>
            <ac:picMk id="6" creationId="{2C8B46FB-96A6-CDD4-77B4-0C2DBA9F103C}"/>
          </ac:picMkLst>
        </pc:picChg>
        <pc:picChg chg="del">
          <ac:chgData name="Amy Cox" userId="21935fede0427103" providerId="LiveId" clId="{210181E4-1BA1-40ED-83F4-F7294F851A6D}" dt="2023-11-16T16:56:10.634" v="152" actId="478"/>
          <ac:picMkLst>
            <pc:docMk/>
            <pc:sldMk cId="3471304084" sldId="343"/>
            <ac:picMk id="29" creationId="{36AAC98B-01A2-C6C4-9510-B96649941032}"/>
          </ac:picMkLst>
        </pc:picChg>
        <pc:picChg chg="del">
          <ac:chgData name="Amy Cox" userId="21935fede0427103" providerId="LiveId" clId="{210181E4-1BA1-40ED-83F4-F7294F851A6D}" dt="2023-11-16T16:56:12.979" v="153" actId="478"/>
          <ac:picMkLst>
            <pc:docMk/>
            <pc:sldMk cId="3471304084" sldId="343"/>
            <ac:picMk id="45" creationId="{18CC55FF-E4D1-D0A1-A8C4-C5476DB10033}"/>
          </ac:picMkLst>
        </pc:picChg>
        <pc:picChg chg="del">
          <ac:chgData name="Amy Cox" userId="21935fede0427103" providerId="LiveId" clId="{210181E4-1BA1-40ED-83F4-F7294F851A6D}" dt="2023-11-16T16:56:02.380" v="149" actId="478"/>
          <ac:picMkLst>
            <pc:docMk/>
            <pc:sldMk cId="3471304084" sldId="343"/>
            <ac:picMk id="49" creationId="{60A768FF-8F33-C949-7F4D-CED1DE48B350}"/>
          </ac:picMkLst>
        </pc:picChg>
        <pc:picChg chg="del">
          <ac:chgData name="Amy Cox" userId="21935fede0427103" providerId="LiveId" clId="{210181E4-1BA1-40ED-83F4-F7294F851A6D}" dt="2023-11-16T16:56:08.232" v="151" actId="478"/>
          <ac:picMkLst>
            <pc:docMk/>
            <pc:sldMk cId="3471304084" sldId="343"/>
            <ac:picMk id="51" creationId="{BD87ACB1-B837-D31E-D41D-26F8C8A44958}"/>
          </ac:picMkLst>
        </pc:picChg>
      </pc:sldChg>
      <pc:sldChg chg="addSp delSp add del mod setBg">
        <pc:chgData name="Amy Cox" userId="21935fede0427103" providerId="LiveId" clId="{210181E4-1BA1-40ED-83F4-F7294F851A6D}" dt="2023-11-16T17:30:51.088" v="358" actId="2696"/>
        <pc:sldMkLst>
          <pc:docMk/>
          <pc:sldMk cId="1103427615" sldId="344"/>
        </pc:sldMkLst>
        <pc:picChg chg="add del">
          <ac:chgData name="Amy Cox" userId="21935fede0427103" providerId="LiveId" clId="{210181E4-1BA1-40ED-83F4-F7294F851A6D}" dt="2023-11-16T16:34:52.513" v="138" actId="478"/>
          <ac:picMkLst>
            <pc:docMk/>
            <pc:sldMk cId="1103427615" sldId="344"/>
            <ac:picMk id="45" creationId="{18CC55FF-E4D1-D0A1-A8C4-C5476DB10033}"/>
          </ac:picMkLst>
        </pc:picChg>
        <pc:picChg chg="add del">
          <ac:chgData name="Amy Cox" userId="21935fede0427103" providerId="LiveId" clId="{210181E4-1BA1-40ED-83F4-F7294F851A6D}" dt="2023-11-16T16:34:53.187" v="139" actId="478"/>
          <ac:picMkLst>
            <pc:docMk/>
            <pc:sldMk cId="1103427615" sldId="344"/>
            <ac:picMk id="49" creationId="{60A768FF-8F33-C949-7F4D-CED1DE48B350}"/>
          </ac:picMkLst>
        </pc:picChg>
      </pc:sldChg>
      <pc:sldChg chg="addSp delSp modSp add mod ord setBg modNotesTx">
        <pc:chgData name="Amy Cox" userId="21935fede0427103" providerId="LiveId" clId="{210181E4-1BA1-40ED-83F4-F7294F851A6D}" dt="2023-11-20T04:03:04.475" v="5453" actId="20577"/>
        <pc:sldMkLst>
          <pc:docMk/>
          <pc:sldMk cId="1931642946" sldId="345"/>
        </pc:sldMkLst>
        <pc:spChg chg="add del">
          <ac:chgData name="Amy Cox" userId="21935fede0427103" providerId="LiveId" clId="{210181E4-1BA1-40ED-83F4-F7294F851A6D}" dt="2023-11-16T17:06:41.206" v="163" actId="22"/>
          <ac:spMkLst>
            <pc:docMk/>
            <pc:sldMk cId="1931642946" sldId="345"/>
            <ac:spMk id="4" creationId="{8928C29A-8401-B5F6-B7C0-B6B95A45E94C}"/>
          </ac:spMkLst>
        </pc:spChg>
        <pc:spChg chg="add del mod">
          <ac:chgData name="Amy Cox" userId="21935fede0427103" providerId="LiveId" clId="{210181E4-1BA1-40ED-83F4-F7294F851A6D}" dt="2023-11-16T17:08:57.757" v="169"/>
          <ac:spMkLst>
            <pc:docMk/>
            <pc:sldMk cId="1931642946" sldId="345"/>
            <ac:spMk id="5" creationId="{9B451539-F1DE-7224-B2F1-EB1FFF925876}"/>
          </ac:spMkLst>
        </pc:spChg>
        <pc:spChg chg="add mod">
          <ac:chgData name="Amy Cox" userId="21935fede0427103" providerId="LiveId" clId="{210181E4-1BA1-40ED-83F4-F7294F851A6D}" dt="2023-11-16T23:04:05.550" v="2073" actId="1076"/>
          <ac:spMkLst>
            <pc:docMk/>
            <pc:sldMk cId="1931642946" sldId="345"/>
            <ac:spMk id="6" creationId="{4F4ED496-DEF9-DF24-C9FC-DCDBBE9BCB19}"/>
          </ac:spMkLst>
        </pc:spChg>
        <pc:picChg chg="add mod">
          <ac:chgData name="Amy Cox" userId="21935fede0427103" providerId="LiveId" clId="{210181E4-1BA1-40ED-83F4-F7294F851A6D}" dt="2023-11-16T17:23:42.431" v="286" actId="166"/>
          <ac:picMkLst>
            <pc:docMk/>
            <pc:sldMk cId="1931642946" sldId="345"/>
            <ac:picMk id="7" creationId="{D0A58FAF-1F2E-C56B-8AF9-C32ECAD0209A}"/>
          </ac:picMkLst>
        </pc:picChg>
        <pc:picChg chg="del">
          <ac:chgData name="Amy Cox" userId="21935fede0427103" providerId="LiveId" clId="{210181E4-1BA1-40ED-83F4-F7294F851A6D}" dt="2023-11-16T17:02:43.960" v="158" actId="478"/>
          <ac:picMkLst>
            <pc:docMk/>
            <pc:sldMk cId="1931642946" sldId="345"/>
            <ac:picMk id="29" creationId="{36AAC98B-01A2-C6C4-9510-B96649941032}"/>
          </ac:picMkLst>
        </pc:picChg>
        <pc:picChg chg="del">
          <ac:chgData name="Amy Cox" userId="21935fede0427103" providerId="LiveId" clId="{210181E4-1BA1-40ED-83F4-F7294F851A6D}" dt="2023-11-16T17:02:45.922" v="159" actId="478"/>
          <ac:picMkLst>
            <pc:docMk/>
            <pc:sldMk cId="1931642946" sldId="345"/>
            <ac:picMk id="45" creationId="{18CC55FF-E4D1-D0A1-A8C4-C5476DB10033}"/>
          </ac:picMkLst>
        </pc:picChg>
        <pc:picChg chg="del">
          <ac:chgData name="Amy Cox" userId="21935fede0427103" providerId="LiveId" clId="{210181E4-1BA1-40ED-83F4-F7294F851A6D}" dt="2023-11-16T17:02:33.999" v="154" actId="478"/>
          <ac:picMkLst>
            <pc:docMk/>
            <pc:sldMk cId="1931642946" sldId="345"/>
            <ac:picMk id="49" creationId="{60A768FF-8F33-C949-7F4D-CED1DE48B350}"/>
          </ac:picMkLst>
        </pc:picChg>
        <pc:picChg chg="del">
          <ac:chgData name="Amy Cox" userId="21935fede0427103" providerId="LiveId" clId="{210181E4-1BA1-40ED-83F4-F7294F851A6D}" dt="2023-11-16T17:02:42.203" v="157" actId="478"/>
          <ac:picMkLst>
            <pc:docMk/>
            <pc:sldMk cId="1931642946" sldId="345"/>
            <ac:picMk id="51" creationId="{BD87ACB1-B837-D31E-D41D-26F8C8A44958}"/>
          </ac:picMkLst>
        </pc:picChg>
        <pc:picChg chg="add mod">
          <ac:chgData name="Amy Cox" userId="21935fede0427103" providerId="LiveId" clId="{210181E4-1BA1-40ED-83F4-F7294F851A6D}" dt="2023-11-16T17:23:36.217" v="285" actId="1076"/>
          <ac:picMkLst>
            <pc:docMk/>
            <pc:sldMk cId="1931642946" sldId="345"/>
            <ac:picMk id="1026" creationId="{FA0AEB1A-ACC2-A578-BB07-B60D366B7EFB}"/>
          </ac:picMkLst>
        </pc:picChg>
        <pc:picChg chg="add del mod">
          <ac:chgData name="Amy Cox" userId="21935fede0427103" providerId="LiveId" clId="{210181E4-1BA1-40ED-83F4-F7294F851A6D}" dt="2023-11-16T17:13:05.625" v="248" actId="478"/>
          <ac:picMkLst>
            <pc:docMk/>
            <pc:sldMk cId="1931642946" sldId="345"/>
            <ac:picMk id="1028" creationId="{80E8394F-03E9-16D6-249A-C54578C5D905}"/>
          </ac:picMkLst>
        </pc:picChg>
      </pc:sldChg>
      <pc:sldChg chg="add del">
        <pc:chgData name="Amy Cox" userId="21935fede0427103" providerId="LiveId" clId="{210181E4-1BA1-40ED-83F4-F7294F851A6D}" dt="2023-11-16T17:31:19.832" v="361" actId="47"/>
        <pc:sldMkLst>
          <pc:docMk/>
          <pc:sldMk cId="3331507152" sldId="346"/>
        </pc:sldMkLst>
      </pc:sldChg>
      <pc:sldChg chg="addSp modSp add mod ord setBg modNotesTx">
        <pc:chgData name="Amy Cox" userId="21935fede0427103" providerId="LiveId" clId="{210181E4-1BA1-40ED-83F4-F7294F851A6D}" dt="2023-11-20T04:18:10.492" v="6440" actId="20577"/>
        <pc:sldMkLst>
          <pc:docMk/>
          <pc:sldMk cId="2382771609" sldId="347"/>
        </pc:sldMkLst>
        <pc:spChg chg="add mod">
          <ac:chgData name="Amy Cox" userId="21935fede0427103" providerId="LiveId" clId="{210181E4-1BA1-40ED-83F4-F7294F851A6D}" dt="2023-11-16T22:21:38.834" v="861" actId="1076"/>
          <ac:spMkLst>
            <pc:docMk/>
            <pc:sldMk cId="2382771609" sldId="347"/>
            <ac:spMk id="2" creationId="{F2B8D381-F8A0-BA5D-C8DD-9072D9D17C6B}"/>
          </ac:spMkLst>
        </pc:spChg>
        <pc:picChg chg="mod">
          <ac:chgData name="Amy Cox" userId="21935fede0427103" providerId="LiveId" clId="{210181E4-1BA1-40ED-83F4-F7294F851A6D}" dt="2023-11-16T22:21:34.823" v="859" actId="1076"/>
          <ac:picMkLst>
            <pc:docMk/>
            <pc:sldMk cId="2382771609" sldId="347"/>
            <ac:picMk id="11" creationId="{01FF8544-5330-CEAA-1F55-437F875F9DCE}"/>
          </ac:picMkLst>
        </pc:picChg>
      </pc:sldChg>
      <pc:sldChg chg="addSp delSp modSp add mod ord modNotesTx">
        <pc:chgData name="Amy Cox" userId="21935fede0427103" providerId="LiveId" clId="{210181E4-1BA1-40ED-83F4-F7294F851A6D}" dt="2023-11-20T04:02:31.489" v="5361" actId="20577"/>
        <pc:sldMkLst>
          <pc:docMk/>
          <pc:sldMk cId="343775887" sldId="348"/>
        </pc:sldMkLst>
        <pc:spChg chg="mod">
          <ac:chgData name="Amy Cox" userId="21935fede0427103" providerId="LiveId" clId="{210181E4-1BA1-40ED-83F4-F7294F851A6D}" dt="2023-11-16T23:02:24.671" v="2058" actId="6549"/>
          <ac:spMkLst>
            <pc:docMk/>
            <pc:sldMk cId="343775887" sldId="348"/>
            <ac:spMk id="2" creationId="{D330143A-1293-2048-AA93-6E3812A3634E}"/>
          </ac:spMkLst>
        </pc:spChg>
        <pc:spChg chg="add del mod">
          <ac:chgData name="Amy Cox" userId="21935fede0427103" providerId="LiveId" clId="{210181E4-1BA1-40ED-83F4-F7294F851A6D}" dt="2023-11-16T23:02:28.474" v="2062"/>
          <ac:spMkLst>
            <pc:docMk/>
            <pc:sldMk cId="343775887" sldId="348"/>
            <ac:spMk id="5" creationId="{B6C885A8-377C-9B98-3B52-9919F80DFD08}"/>
          </ac:spMkLst>
        </pc:spChg>
        <pc:spChg chg="mod">
          <ac:chgData name="Amy Cox" userId="21935fede0427103" providerId="LiveId" clId="{210181E4-1BA1-40ED-83F4-F7294F851A6D}" dt="2023-11-16T23:02:25.770" v="2059" actId="1076"/>
          <ac:spMkLst>
            <pc:docMk/>
            <pc:sldMk cId="343775887" sldId="348"/>
            <ac:spMk id="6" creationId="{4F4ED496-DEF9-DF24-C9FC-DCDBBE9BCB19}"/>
          </ac:spMkLst>
        </pc:spChg>
        <pc:picChg chg="add mod">
          <ac:chgData name="Amy Cox" userId="21935fede0427103" providerId="LiveId" clId="{210181E4-1BA1-40ED-83F4-F7294F851A6D}" dt="2023-11-17T21:18:24.472" v="5135" actId="14100"/>
          <ac:picMkLst>
            <pc:docMk/>
            <pc:sldMk cId="343775887" sldId="348"/>
            <ac:picMk id="4" creationId="{E5253336-ADC4-7638-EEE2-457EF366C74E}"/>
          </ac:picMkLst>
        </pc:picChg>
        <pc:picChg chg="del">
          <ac:chgData name="Amy Cox" userId="21935fede0427103" providerId="LiveId" clId="{210181E4-1BA1-40ED-83F4-F7294F851A6D}" dt="2023-11-16T17:13:16.066" v="250" actId="478"/>
          <ac:picMkLst>
            <pc:docMk/>
            <pc:sldMk cId="343775887" sldId="348"/>
            <ac:picMk id="1026" creationId="{FA0AEB1A-ACC2-A578-BB07-B60D366B7EFB}"/>
          </ac:picMkLst>
        </pc:picChg>
        <pc:picChg chg="del mod">
          <ac:chgData name="Amy Cox" userId="21935fede0427103" providerId="LiveId" clId="{210181E4-1BA1-40ED-83F4-F7294F851A6D}" dt="2023-11-16T17:23:50.488" v="287" actId="478"/>
          <ac:picMkLst>
            <pc:docMk/>
            <pc:sldMk cId="343775887" sldId="348"/>
            <ac:picMk id="1028" creationId="{80E8394F-03E9-16D6-249A-C54578C5D905}"/>
          </ac:picMkLst>
        </pc:picChg>
      </pc:sldChg>
      <pc:sldChg chg="addSp delSp modSp add mod ord modNotesTx">
        <pc:chgData name="Amy Cox" userId="21935fede0427103" providerId="LiveId" clId="{210181E4-1BA1-40ED-83F4-F7294F851A6D}" dt="2023-11-20T04:03:44.556" v="5539" actId="20577"/>
        <pc:sldMkLst>
          <pc:docMk/>
          <pc:sldMk cId="2902896187" sldId="349"/>
        </pc:sldMkLst>
        <pc:spChg chg="mod">
          <ac:chgData name="Amy Cox" userId="21935fede0427103" providerId="LiveId" clId="{210181E4-1BA1-40ED-83F4-F7294F851A6D}" dt="2023-11-16T17:18:09.422" v="260" actId="1076"/>
          <ac:spMkLst>
            <pc:docMk/>
            <pc:sldMk cId="2902896187" sldId="349"/>
            <ac:spMk id="2" creationId="{D330143A-1293-2048-AA93-6E3812A3634E}"/>
          </ac:spMkLst>
        </pc:spChg>
        <pc:spChg chg="mod">
          <ac:chgData name="Amy Cox" userId="21935fede0427103" providerId="LiveId" clId="{210181E4-1BA1-40ED-83F4-F7294F851A6D}" dt="2023-11-16T23:04:36.614" v="2077" actId="113"/>
          <ac:spMkLst>
            <pc:docMk/>
            <pc:sldMk cId="2902896187" sldId="349"/>
            <ac:spMk id="6" creationId="{4F4ED496-DEF9-DF24-C9FC-DCDBBE9BCB19}"/>
          </ac:spMkLst>
        </pc:spChg>
        <pc:picChg chg="add mod">
          <ac:chgData name="Amy Cox" userId="21935fede0427103" providerId="LiveId" clId="{210181E4-1BA1-40ED-83F4-F7294F851A6D}" dt="2023-11-16T17:36:49.772" v="365" actId="1076"/>
          <ac:picMkLst>
            <pc:docMk/>
            <pc:sldMk cId="2902896187" sldId="349"/>
            <ac:picMk id="4" creationId="{D601C84B-6330-76F6-4CBA-8A7C647F2F48}"/>
          </ac:picMkLst>
        </pc:picChg>
        <pc:picChg chg="del">
          <ac:chgData name="Amy Cox" userId="21935fede0427103" providerId="LiveId" clId="{210181E4-1BA1-40ED-83F4-F7294F851A6D}" dt="2023-11-16T17:18:49.745" v="262" actId="478"/>
          <ac:picMkLst>
            <pc:docMk/>
            <pc:sldMk cId="2902896187" sldId="349"/>
            <ac:picMk id="1026" creationId="{FA0AEB1A-ACC2-A578-BB07-B60D366B7EFB}"/>
          </ac:picMkLst>
        </pc:picChg>
      </pc:sldChg>
      <pc:sldChg chg="addSp delSp modSp add mod ord modNotesTx">
        <pc:chgData name="Amy Cox" userId="21935fede0427103" providerId="LiveId" clId="{210181E4-1BA1-40ED-83F4-F7294F851A6D}" dt="2023-11-20T04:05:27.411" v="5711" actId="20577"/>
        <pc:sldMkLst>
          <pc:docMk/>
          <pc:sldMk cId="1625351439" sldId="350"/>
        </pc:sldMkLst>
        <pc:spChg chg="mod">
          <ac:chgData name="Amy Cox" userId="21935fede0427103" providerId="LiveId" clId="{210181E4-1BA1-40ED-83F4-F7294F851A6D}" dt="2023-11-17T20:38:22.225" v="4016"/>
          <ac:spMkLst>
            <pc:docMk/>
            <pc:sldMk cId="1625351439" sldId="350"/>
            <ac:spMk id="2" creationId="{D330143A-1293-2048-AA93-6E3812A3634E}"/>
          </ac:spMkLst>
        </pc:spChg>
        <pc:picChg chg="del">
          <ac:chgData name="Amy Cox" userId="21935fede0427103" providerId="LiveId" clId="{210181E4-1BA1-40ED-83F4-F7294F851A6D}" dt="2023-11-16T17:37:10.811" v="370" actId="478"/>
          <ac:picMkLst>
            <pc:docMk/>
            <pc:sldMk cId="1625351439" sldId="350"/>
            <ac:picMk id="4" creationId="{58EB8C39-0951-D0F1-5361-FC1BF888947A}"/>
          </ac:picMkLst>
        </pc:picChg>
        <pc:picChg chg="add del mod">
          <ac:chgData name="Amy Cox" userId="21935fede0427103" providerId="LiveId" clId="{210181E4-1BA1-40ED-83F4-F7294F851A6D}" dt="2023-11-16T17:39:23.694" v="374" actId="478"/>
          <ac:picMkLst>
            <pc:docMk/>
            <pc:sldMk cId="1625351439" sldId="350"/>
            <ac:picMk id="5" creationId="{C5321887-45DB-003E-1636-E67D8284ACF5}"/>
          </ac:picMkLst>
        </pc:picChg>
        <pc:picChg chg="mod ord">
          <ac:chgData name="Amy Cox" userId="21935fede0427103" providerId="LiveId" clId="{210181E4-1BA1-40ED-83F4-F7294F851A6D}" dt="2023-11-16T17:51:46.942" v="453" actId="1076"/>
          <ac:picMkLst>
            <pc:docMk/>
            <pc:sldMk cId="1625351439" sldId="350"/>
            <ac:picMk id="6" creationId="{2C8B46FB-96A6-CDD4-77B4-0C2DBA9F103C}"/>
          </ac:picMkLst>
        </pc:picChg>
        <pc:picChg chg="add del">
          <ac:chgData name="Amy Cox" userId="21935fede0427103" providerId="LiveId" clId="{210181E4-1BA1-40ED-83F4-F7294F851A6D}" dt="2023-11-16T17:41:12.820" v="376" actId="478"/>
          <ac:picMkLst>
            <pc:docMk/>
            <pc:sldMk cId="1625351439" sldId="350"/>
            <ac:picMk id="8" creationId="{902EC8E4-ECF2-4529-1E57-A682FAFC49DA}"/>
          </ac:picMkLst>
        </pc:picChg>
        <pc:picChg chg="add del">
          <ac:chgData name="Amy Cox" userId="21935fede0427103" providerId="LiveId" clId="{210181E4-1BA1-40ED-83F4-F7294F851A6D}" dt="2023-11-16T17:41:15.727" v="378" actId="478"/>
          <ac:picMkLst>
            <pc:docMk/>
            <pc:sldMk cId="1625351439" sldId="350"/>
            <ac:picMk id="10" creationId="{5FFAFD0F-F7D3-E199-F660-CA9374227D79}"/>
          </ac:picMkLst>
        </pc:picChg>
        <pc:picChg chg="add del">
          <ac:chgData name="Amy Cox" userId="21935fede0427103" providerId="LiveId" clId="{210181E4-1BA1-40ED-83F4-F7294F851A6D}" dt="2023-11-16T17:41:39.387" v="380" actId="478"/>
          <ac:picMkLst>
            <pc:docMk/>
            <pc:sldMk cId="1625351439" sldId="350"/>
            <ac:picMk id="12" creationId="{FB1659FF-4EE1-2C22-E701-A391370AEFB0}"/>
          </ac:picMkLst>
        </pc:picChg>
        <pc:picChg chg="add del">
          <ac:chgData name="Amy Cox" userId="21935fede0427103" providerId="LiveId" clId="{210181E4-1BA1-40ED-83F4-F7294F851A6D}" dt="2023-11-16T17:42:19.033" v="382" actId="478"/>
          <ac:picMkLst>
            <pc:docMk/>
            <pc:sldMk cId="1625351439" sldId="350"/>
            <ac:picMk id="14" creationId="{5A80D94D-2104-EA90-DBAE-68E782D14376}"/>
          </ac:picMkLst>
        </pc:picChg>
        <pc:picChg chg="add mod ord">
          <ac:chgData name="Amy Cox" userId="21935fede0427103" providerId="LiveId" clId="{210181E4-1BA1-40ED-83F4-F7294F851A6D}" dt="2023-11-17T20:38:12.670" v="4009" actId="14100"/>
          <ac:picMkLst>
            <pc:docMk/>
            <pc:sldMk cId="1625351439" sldId="350"/>
            <ac:picMk id="16" creationId="{B401D58A-1C60-EA96-328A-96A3C9797717}"/>
          </ac:picMkLst>
        </pc:picChg>
        <pc:picChg chg="add mod ord">
          <ac:chgData name="Amy Cox" userId="21935fede0427103" providerId="LiveId" clId="{210181E4-1BA1-40ED-83F4-F7294F851A6D}" dt="2023-11-17T20:38:04.694" v="4002" actId="1076"/>
          <ac:picMkLst>
            <pc:docMk/>
            <pc:sldMk cId="1625351439" sldId="350"/>
            <ac:picMk id="18" creationId="{ECDA1037-B46B-95BF-8B7C-16208A349D64}"/>
          </ac:picMkLst>
        </pc:picChg>
        <pc:picChg chg="add del">
          <ac:chgData name="Amy Cox" userId="21935fede0427103" providerId="LiveId" clId="{210181E4-1BA1-40ED-83F4-F7294F851A6D}" dt="2023-11-16T17:49:00.720" v="430" actId="478"/>
          <ac:picMkLst>
            <pc:docMk/>
            <pc:sldMk cId="1625351439" sldId="350"/>
            <ac:picMk id="20" creationId="{E6CB49C3-A976-1DA5-77A8-8C70C47464E2}"/>
          </ac:picMkLst>
        </pc:picChg>
        <pc:picChg chg="add del mod">
          <ac:chgData name="Amy Cox" userId="21935fede0427103" providerId="LiveId" clId="{210181E4-1BA1-40ED-83F4-F7294F851A6D}" dt="2023-11-17T20:38:13.157" v="4010"/>
          <ac:picMkLst>
            <pc:docMk/>
            <pc:sldMk cId="1625351439" sldId="350"/>
            <ac:picMk id="21" creationId="{FB78400B-C7F9-00CC-07F4-297588D1239E}"/>
          </ac:picMkLst>
        </pc:picChg>
      </pc:sldChg>
      <pc:sldChg chg="add del">
        <pc:chgData name="Amy Cox" userId="21935fede0427103" providerId="LiveId" clId="{210181E4-1BA1-40ED-83F4-F7294F851A6D}" dt="2023-11-16T17:36:44.328" v="364"/>
        <pc:sldMkLst>
          <pc:docMk/>
          <pc:sldMk cId="4102121433" sldId="350"/>
        </pc:sldMkLst>
      </pc:sldChg>
      <pc:sldChg chg="addSp delSp modSp add mod ord modNotesTx">
        <pc:chgData name="Amy Cox" userId="21935fede0427103" providerId="LiveId" clId="{210181E4-1BA1-40ED-83F4-F7294F851A6D}" dt="2023-11-20T04:06:25.374" v="5749" actId="20577"/>
        <pc:sldMkLst>
          <pc:docMk/>
          <pc:sldMk cId="1994338321" sldId="351"/>
        </pc:sldMkLst>
        <pc:spChg chg="mod">
          <ac:chgData name="Amy Cox" userId="21935fede0427103" providerId="LiveId" clId="{210181E4-1BA1-40ED-83F4-F7294F851A6D}" dt="2023-11-17T20:40:50.493" v="4056" actId="255"/>
          <ac:spMkLst>
            <pc:docMk/>
            <pc:sldMk cId="1994338321" sldId="351"/>
            <ac:spMk id="2" creationId="{D330143A-1293-2048-AA93-6E3812A3634E}"/>
          </ac:spMkLst>
        </pc:spChg>
        <pc:picChg chg="add del mod ord">
          <ac:chgData name="Amy Cox" userId="21935fede0427103" providerId="LiveId" clId="{210181E4-1BA1-40ED-83F4-F7294F851A6D}" dt="2023-11-16T17:55:53.239" v="468" actId="478"/>
          <ac:picMkLst>
            <pc:docMk/>
            <pc:sldMk cId="1994338321" sldId="351"/>
            <ac:picMk id="4" creationId="{BC366F8D-9A52-C3A1-983E-9C5CC1DF8B55}"/>
          </ac:picMkLst>
        </pc:picChg>
        <pc:picChg chg="del">
          <ac:chgData name="Amy Cox" userId="21935fede0427103" providerId="LiveId" clId="{210181E4-1BA1-40ED-83F4-F7294F851A6D}" dt="2023-11-16T17:49:10.440" v="434" actId="478"/>
          <ac:picMkLst>
            <pc:docMk/>
            <pc:sldMk cId="1994338321" sldId="351"/>
            <ac:picMk id="6" creationId="{2C8B46FB-96A6-CDD4-77B4-0C2DBA9F103C}"/>
          </ac:picMkLst>
        </pc:picChg>
        <pc:picChg chg="add mod ord">
          <ac:chgData name="Amy Cox" userId="21935fede0427103" providerId="LiveId" clId="{210181E4-1BA1-40ED-83F4-F7294F851A6D}" dt="2023-11-16T17:58:53.726" v="486" actId="166"/>
          <ac:picMkLst>
            <pc:docMk/>
            <pc:sldMk cId="1994338321" sldId="351"/>
            <ac:picMk id="7" creationId="{183BF015-E220-29AF-6BBD-F7BF2701E906}"/>
          </ac:picMkLst>
        </pc:picChg>
        <pc:picChg chg="add del mod">
          <ac:chgData name="Amy Cox" userId="21935fede0427103" providerId="LiveId" clId="{210181E4-1BA1-40ED-83F4-F7294F851A6D}" dt="2023-11-16T17:58:17.072" v="477" actId="478"/>
          <ac:picMkLst>
            <pc:docMk/>
            <pc:sldMk cId="1994338321" sldId="351"/>
            <ac:picMk id="9" creationId="{9D04320C-59CD-41B6-DB69-398E479DAA4E}"/>
          </ac:picMkLst>
        </pc:picChg>
        <pc:picChg chg="add mod">
          <ac:chgData name="Amy Cox" userId="21935fede0427103" providerId="LiveId" clId="{210181E4-1BA1-40ED-83F4-F7294F851A6D}" dt="2023-11-17T20:39:35.954" v="4041" actId="1076"/>
          <ac:picMkLst>
            <pc:docMk/>
            <pc:sldMk cId="1994338321" sldId="351"/>
            <ac:picMk id="11" creationId="{F24FACFF-CE58-81A7-047C-2BFDFC321B3C}"/>
          </ac:picMkLst>
        </pc:picChg>
        <pc:picChg chg="add mod">
          <ac:chgData name="Amy Cox" userId="21935fede0427103" providerId="LiveId" clId="{210181E4-1BA1-40ED-83F4-F7294F851A6D}" dt="2023-11-17T20:39:49.770" v="4043" actId="1076"/>
          <ac:picMkLst>
            <pc:docMk/>
            <pc:sldMk cId="1994338321" sldId="351"/>
            <ac:picMk id="12" creationId="{D0142E23-4097-822D-8B8A-EB5A891C0502}"/>
          </ac:picMkLst>
        </pc:picChg>
        <pc:picChg chg="del">
          <ac:chgData name="Amy Cox" userId="21935fede0427103" providerId="LiveId" clId="{210181E4-1BA1-40ED-83F4-F7294F851A6D}" dt="2023-11-16T17:49:07.505" v="432" actId="478"/>
          <ac:picMkLst>
            <pc:docMk/>
            <pc:sldMk cId="1994338321" sldId="351"/>
            <ac:picMk id="16" creationId="{B401D58A-1C60-EA96-328A-96A3C9797717}"/>
          </ac:picMkLst>
        </pc:picChg>
        <pc:picChg chg="del">
          <ac:chgData name="Amy Cox" userId="21935fede0427103" providerId="LiveId" clId="{210181E4-1BA1-40ED-83F4-F7294F851A6D}" dt="2023-11-16T17:49:08.792" v="433" actId="478"/>
          <ac:picMkLst>
            <pc:docMk/>
            <pc:sldMk cId="1994338321" sldId="351"/>
            <ac:picMk id="18" creationId="{ECDA1037-B46B-95BF-8B7C-16208A349D64}"/>
          </ac:picMkLst>
        </pc:picChg>
        <pc:picChg chg="del mod ord">
          <ac:chgData name="Amy Cox" userId="21935fede0427103" providerId="LiveId" clId="{210181E4-1BA1-40ED-83F4-F7294F851A6D}" dt="2023-11-16T17:53:35.396" v="467" actId="478"/>
          <ac:picMkLst>
            <pc:docMk/>
            <pc:sldMk cId="1994338321" sldId="351"/>
            <ac:picMk id="20" creationId="{E6CB49C3-A976-1DA5-77A8-8C70C47464E2}"/>
          </ac:picMkLst>
        </pc:picChg>
      </pc:sldChg>
      <pc:sldChg chg="addSp delSp modSp add del mod">
        <pc:chgData name="Amy Cox" userId="21935fede0427103" providerId="LiveId" clId="{210181E4-1BA1-40ED-83F4-F7294F851A6D}" dt="2023-11-16T22:24:28.383" v="872" actId="2696"/>
        <pc:sldMkLst>
          <pc:docMk/>
          <pc:sldMk cId="2210617748" sldId="352"/>
        </pc:sldMkLst>
        <pc:spChg chg="del">
          <ac:chgData name="Amy Cox" userId="21935fede0427103" providerId="LiveId" clId="{210181E4-1BA1-40ED-83F4-F7294F851A6D}" dt="2023-11-16T22:24:21.578" v="871" actId="478"/>
          <ac:spMkLst>
            <pc:docMk/>
            <pc:sldMk cId="2210617748" sldId="352"/>
            <ac:spMk id="2" creationId="{D330143A-1293-2048-AA93-6E3812A3634E}"/>
          </ac:spMkLst>
        </pc:spChg>
        <pc:spChg chg="add mod">
          <ac:chgData name="Amy Cox" userId="21935fede0427103" providerId="LiveId" clId="{210181E4-1BA1-40ED-83F4-F7294F851A6D}" dt="2023-11-16T22:23:14.389" v="870"/>
          <ac:spMkLst>
            <pc:docMk/>
            <pc:sldMk cId="2210617748" sldId="352"/>
            <ac:spMk id="3" creationId="{49D8BFD4-BD9F-B2B6-8425-9716A2AAC0DE}"/>
          </ac:spMkLst>
        </pc:spChg>
        <pc:spChg chg="add mod">
          <ac:chgData name="Amy Cox" userId="21935fede0427103" providerId="LiveId" clId="{210181E4-1BA1-40ED-83F4-F7294F851A6D}" dt="2023-11-16T22:24:21.578" v="871" actId="478"/>
          <ac:spMkLst>
            <pc:docMk/>
            <pc:sldMk cId="2210617748" sldId="352"/>
            <ac:spMk id="7" creationId="{87AED80A-0CC8-2708-7FBC-03A0FFAAAB7E}"/>
          </ac:spMkLst>
        </pc:spChg>
        <pc:picChg chg="add del mod">
          <ac:chgData name="Amy Cox" userId="21935fede0427103" providerId="LiveId" clId="{210181E4-1BA1-40ED-83F4-F7294F851A6D}" dt="2023-11-16T22:10:31.528" v="767" actId="1076"/>
          <ac:picMkLst>
            <pc:docMk/>
            <pc:sldMk cId="2210617748" sldId="352"/>
            <ac:picMk id="4" creationId="{CC81000C-CE32-5301-799F-DC09CB67B0D2}"/>
          </ac:picMkLst>
        </pc:picChg>
        <pc:picChg chg="mod">
          <ac:chgData name="Amy Cox" userId="21935fede0427103" providerId="LiveId" clId="{210181E4-1BA1-40ED-83F4-F7294F851A6D}" dt="2023-11-16T22:23:13.003" v="869" actId="14100"/>
          <ac:picMkLst>
            <pc:docMk/>
            <pc:sldMk cId="2210617748" sldId="352"/>
            <ac:picMk id="6" creationId="{778E3387-95FA-9035-22E8-7D26C77AD37D}"/>
          </ac:picMkLst>
        </pc:picChg>
      </pc:sldChg>
      <pc:sldChg chg="addSp delSp modSp add mod modNotesTx">
        <pc:chgData name="Amy Cox" userId="21935fede0427103" providerId="LiveId" clId="{210181E4-1BA1-40ED-83F4-F7294F851A6D}" dt="2023-11-20T04:24:26.170" v="6821" actId="20577"/>
        <pc:sldMkLst>
          <pc:docMk/>
          <pc:sldMk cId="3473706405" sldId="353"/>
        </pc:sldMkLst>
        <pc:spChg chg="add mod">
          <ac:chgData name="Amy Cox" userId="21935fede0427103" providerId="LiveId" clId="{210181E4-1BA1-40ED-83F4-F7294F851A6D}" dt="2023-11-16T22:24:33.802" v="874"/>
          <ac:spMkLst>
            <pc:docMk/>
            <pc:sldMk cId="3473706405" sldId="353"/>
            <ac:spMk id="9" creationId="{9272FC35-055F-EC01-3DC9-6675166AA967}"/>
          </ac:spMkLst>
        </pc:spChg>
        <pc:picChg chg="del mod">
          <ac:chgData name="Amy Cox" userId="21935fede0427103" providerId="LiveId" clId="{210181E4-1BA1-40ED-83F4-F7294F851A6D}" dt="2023-11-16T19:43:15.476" v="726" actId="478"/>
          <ac:picMkLst>
            <pc:docMk/>
            <pc:sldMk cId="3473706405" sldId="353"/>
            <ac:picMk id="4" creationId="{CC81000C-CE32-5301-799F-DC09CB67B0D2}"/>
          </ac:picMkLst>
        </pc:picChg>
        <pc:picChg chg="add mod">
          <ac:chgData name="Amy Cox" userId="21935fede0427103" providerId="LiveId" clId="{210181E4-1BA1-40ED-83F4-F7294F851A6D}" dt="2023-11-16T22:25:05.348" v="882" actId="14100"/>
          <ac:picMkLst>
            <pc:docMk/>
            <pc:sldMk cId="3473706405" sldId="353"/>
            <ac:picMk id="5" creationId="{BD39AC91-790F-3E0E-B23C-73D1FD13E54C}"/>
          </ac:picMkLst>
        </pc:picChg>
        <pc:picChg chg="del">
          <ac:chgData name="Amy Cox" userId="21935fede0427103" providerId="LiveId" clId="{210181E4-1BA1-40ED-83F4-F7294F851A6D}" dt="2023-11-16T18:08:29.384" v="506" actId="478"/>
          <ac:picMkLst>
            <pc:docMk/>
            <pc:sldMk cId="3473706405" sldId="353"/>
            <ac:picMk id="6" creationId="{778E3387-95FA-9035-22E8-7D26C77AD37D}"/>
          </ac:picMkLst>
        </pc:picChg>
        <pc:picChg chg="add mod">
          <ac:chgData name="Amy Cox" userId="21935fede0427103" providerId="LiveId" clId="{210181E4-1BA1-40ED-83F4-F7294F851A6D}" dt="2023-11-16T22:24:54.400" v="881" actId="1076"/>
          <ac:picMkLst>
            <pc:docMk/>
            <pc:sldMk cId="3473706405" sldId="353"/>
            <ac:picMk id="8" creationId="{17C58AF0-F171-FC16-B6EC-778B6E7AA1AE}"/>
          </ac:picMkLst>
        </pc:picChg>
      </pc:sldChg>
      <pc:sldChg chg="addSp delSp modSp add del mod ord">
        <pc:chgData name="Amy Cox" userId="21935fede0427103" providerId="LiveId" clId="{210181E4-1BA1-40ED-83F4-F7294F851A6D}" dt="2023-11-16T19:23:27.610" v="710" actId="47"/>
        <pc:sldMkLst>
          <pc:docMk/>
          <pc:sldMk cId="1971898203" sldId="354"/>
        </pc:sldMkLst>
        <pc:spChg chg="add del mod">
          <ac:chgData name="Amy Cox" userId="21935fede0427103" providerId="LiveId" clId="{210181E4-1BA1-40ED-83F4-F7294F851A6D}" dt="2023-11-16T19:16:29.024" v="518" actId="22"/>
          <ac:spMkLst>
            <pc:docMk/>
            <pc:sldMk cId="1971898203" sldId="354"/>
            <ac:spMk id="7" creationId="{1E4B325E-7962-7CA8-BA35-5A287286CA89}"/>
          </ac:spMkLst>
        </pc:spChg>
        <pc:picChg chg="del">
          <ac:chgData name="Amy Cox" userId="21935fede0427103" providerId="LiveId" clId="{210181E4-1BA1-40ED-83F4-F7294F851A6D}" dt="2023-11-16T19:15:31.905" v="514" actId="478"/>
          <ac:picMkLst>
            <pc:docMk/>
            <pc:sldMk cId="1971898203" sldId="354"/>
            <ac:picMk id="3" creationId="{173A85B7-BCD6-14B8-88E2-95BF003D63CD}"/>
          </ac:picMkLst>
        </pc:picChg>
        <pc:picChg chg="del">
          <ac:chgData name="Amy Cox" userId="21935fede0427103" providerId="LiveId" clId="{210181E4-1BA1-40ED-83F4-F7294F851A6D}" dt="2023-11-16T19:15:30.525" v="513" actId="478"/>
          <ac:picMkLst>
            <pc:docMk/>
            <pc:sldMk cId="1971898203" sldId="354"/>
            <ac:picMk id="4" creationId="{9C683383-EC69-AF2A-96F4-44660F8F7EA5}"/>
          </ac:picMkLst>
        </pc:picChg>
        <pc:picChg chg="del">
          <ac:chgData name="Amy Cox" userId="21935fede0427103" providerId="LiveId" clId="{210181E4-1BA1-40ED-83F4-F7294F851A6D}" dt="2023-11-16T19:15:28.642" v="512" actId="478"/>
          <ac:picMkLst>
            <pc:docMk/>
            <pc:sldMk cId="1971898203" sldId="354"/>
            <ac:picMk id="5" creationId="{D7E9456B-76E5-22E8-CF41-09CEC05DA0EC}"/>
          </ac:picMkLst>
        </pc:picChg>
      </pc:sldChg>
      <pc:sldChg chg="addSp delSp modSp add mod modNotesTx">
        <pc:chgData name="Amy Cox" userId="21935fede0427103" providerId="LiveId" clId="{210181E4-1BA1-40ED-83F4-F7294F851A6D}" dt="2023-11-20T04:33:26.318" v="7293" actId="20577"/>
        <pc:sldMkLst>
          <pc:docMk/>
          <pc:sldMk cId="3322868607" sldId="355"/>
        </pc:sldMkLst>
        <pc:spChg chg="mod">
          <ac:chgData name="Amy Cox" userId="21935fede0427103" providerId="LiveId" clId="{210181E4-1BA1-40ED-83F4-F7294F851A6D}" dt="2023-11-16T19:19:21.288" v="588" actId="6549"/>
          <ac:spMkLst>
            <pc:docMk/>
            <pc:sldMk cId="3322868607" sldId="355"/>
            <ac:spMk id="2" creationId="{D330143A-1293-2048-AA93-6E3812A3634E}"/>
          </ac:spMkLst>
        </pc:spChg>
        <pc:spChg chg="add del mod">
          <ac:chgData name="Amy Cox" userId="21935fede0427103" providerId="LiveId" clId="{210181E4-1BA1-40ED-83F4-F7294F851A6D}" dt="2023-11-16T19:19:17.652" v="587"/>
          <ac:spMkLst>
            <pc:docMk/>
            <pc:sldMk cId="3322868607" sldId="355"/>
            <ac:spMk id="3" creationId="{AF3F7A6D-1A4A-0044-3E7F-A8E44CA8D9E6}"/>
          </ac:spMkLst>
        </pc:spChg>
        <pc:spChg chg="add mod">
          <ac:chgData name="Amy Cox" userId="21935fede0427103" providerId="LiveId" clId="{210181E4-1BA1-40ED-83F4-F7294F851A6D}" dt="2023-11-16T23:05:30.899" v="2092" actId="14100"/>
          <ac:spMkLst>
            <pc:docMk/>
            <pc:sldMk cId="3322868607" sldId="355"/>
            <ac:spMk id="4" creationId="{68BA7E10-7F5D-06F1-7249-FCD633893E2F}"/>
          </ac:spMkLst>
        </pc:spChg>
      </pc:sldChg>
      <pc:sldChg chg="addSp delSp modSp add mod modNotesTx">
        <pc:chgData name="Amy Cox" userId="21935fede0427103" providerId="LiveId" clId="{210181E4-1BA1-40ED-83F4-F7294F851A6D}" dt="2023-11-20T04:25:06.838" v="6929" actId="20577"/>
        <pc:sldMkLst>
          <pc:docMk/>
          <pc:sldMk cId="1018281799" sldId="356"/>
        </pc:sldMkLst>
        <pc:spChg chg="add mod">
          <ac:chgData name="Amy Cox" userId="21935fede0427103" providerId="LiveId" clId="{210181E4-1BA1-40ED-83F4-F7294F851A6D}" dt="2023-11-16T22:26:34.550" v="896" actId="27636"/>
          <ac:spMkLst>
            <pc:docMk/>
            <pc:sldMk cId="1018281799" sldId="356"/>
            <ac:spMk id="11" creationId="{B35E7BDA-949F-D928-2DB8-47E427653993}"/>
          </ac:spMkLst>
        </pc:spChg>
        <pc:picChg chg="add mod">
          <ac:chgData name="Amy Cox" userId="21935fede0427103" providerId="LiveId" clId="{210181E4-1BA1-40ED-83F4-F7294F851A6D}" dt="2023-11-16T22:26:24.096" v="893" actId="1076"/>
          <ac:picMkLst>
            <pc:docMk/>
            <pc:sldMk cId="1018281799" sldId="356"/>
            <ac:picMk id="4" creationId="{B0DCB21A-81D2-221E-7C76-1B58D356D109}"/>
          </ac:picMkLst>
        </pc:picChg>
        <pc:picChg chg="add del">
          <ac:chgData name="Amy Cox" userId="21935fede0427103" providerId="LiveId" clId="{210181E4-1BA1-40ED-83F4-F7294F851A6D}" dt="2023-11-16T19:58:23.032" v="734" actId="478"/>
          <ac:picMkLst>
            <pc:docMk/>
            <pc:sldMk cId="1018281799" sldId="356"/>
            <ac:picMk id="5" creationId="{BD39AC91-790F-3E0E-B23C-73D1FD13E54C}"/>
          </ac:picMkLst>
        </pc:picChg>
        <pc:picChg chg="add mod">
          <ac:chgData name="Amy Cox" userId="21935fede0427103" providerId="LiveId" clId="{210181E4-1BA1-40ED-83F4-F7294F851A6D}" dt="2023-11-16T22:26:18.145" v="891" actId="14100"/>
          <ac:picMkLst>
            <pc:docMk/>
            <pc:sldMk cId="1018281799" sldId="356"/>
            <ac:picMk id="7" creationId="{62EBF5D2-FF51-1B50-10E5-E91CA57D4F5A}"/>
          </ac:picMkLst>
        </pc:picChg>
        <pc:picChg chg="del">
          <ac:chgData name="Amy Cox" userId="21935fede0427103" providerId="LiveId" clId="{210181E4-1BA1-40ED-83F4-F7294F851A6D}" dt="2023-11-16T19:58:25.151" v="735" actId="478"/>
          <ac:picMkLst>
            <pc:docMk/>
            <pc:sldMk cId="1018281799" sldId="356"/>
            <ac:picMk id="8" creationId="{17C58AF0-F171-FC16-B6EC-778B6E7AA1AE}"/>
          </ac:picMkLst>
        </pc:picChg>
        <pc:picChg chg="add del mod">
          <ac:chgData name="Amy Cox" userId="21935fede0427103" providerId="LiveId" clId="{210181E4-1BA1-40ED-83F4-F7294F851A6D}" dt="2023-11-16T22:26:13.959" v="890" actId="478"/>
          <ac:picMkLst>
            <pc:docMk/>
            <pc:sldMk cId="1018281799" sldId="356"/>
            <ac:picMk id="10" creationId="{2B062E23-EE77-A56C-81CD-9DD5FC6A960F}"/>
          </ac:picMkLst>
        </pc:picChg>
      </pc:sldChg>
      <pc:sldChg chg="add del">
        <pc:chgData name="Amy Cox" userId="21935fede0427103" providerId="LiveId" clId="{210181E4-1BA1-40ED-83F4-F7294F851A6D}" dt="2023-11-16T19:23:43.944" v="711" actId="47"/>
        <pc:sldMkLst>
          <pc:docMk/>
          <pc:sldMk cId="1666530661" sldId="356"/>
        </pc:sldMkLst>
      </pc:sldChg>
      <pc:sldChg chg="addSp delSp modSp add mod modNotesTx">
        <pc:chgData name="Amy Cox" userId="21935fede0427103" providerId="LiveId" clId="{210181E4-1BA1-40ED-83F4-F7294F851A6D}" dt="2023-11-20T04:23:56.674" v="6775" actId="20577"/>
        <pc:sldMkLst>
          <pc:docMk/>
          <pc:sldMk cId="3601462811" sldId="357"/>
        </pc:sldMkLst>
        <pc:spChg chg="add mod">
          <ac:chgData name="Amy Cox" userId="21935fede0427103" providerId="LiveId" clId="{210181E4-1BA1-40ED-83F4-F7294F851A6D}" dt="2023-11-16T22:27:25.712" v="909" actId="20577"/>
          <ac:spMkLst>
            <pc:docMk/>
            <pc:sldMk cId="3601462811" sldId="357"/>
            <ac:spMk id="8" creationId="{61D45594-23CC-A892-DC3E-DD64891E5624}"/>
          </ac:spMkLst>
        </pc:spChg>
        <pc:picChg chg="add del mod">
          <ac:chgData name="Amy Cox" userId="21935fede0427103" providerId="LiveId" clId="{210181E4-1BA1-40ED-83F4-F7294F851A6D}" dt="2023-11-16T22:36:52.205" v="994" actId="478"/>
          <ac:picMkLst>
            <pc:docMk/>
            <pc:sldMk cId="3601462811" sldId="357"/>
            <ac:picMk id="4" creationId="{3CC94FD0-E470-C0A4-315A-70F3F0305A2D}"/>
          </ac:picMkLst>
        </pc:picChg>
        <pc:picChg chg="del">
          <ac:chgData name="Amy Cox" userId="21935fede0427103" providerId="LiveId" clId="{210181E4-1BA1-40ED-83F4-F7294F851A6D}" dt="2023-11-16T22:04:16.198" v="761" actId="478"/>
          <ac:picMkLst>
            <pc:docMk/>
            <pc:sldMk cId="3601462811" sldId="357"/>
            <ac:picMk id="5" creationId="{39305D7A-8534-F9B8-C5EF-F1D4C0A661E1}"/>
          </ac:picMkLst>
        </pc:picChg>
        <pc:picChg chg="add del mod">
          <ac:chgData name="Amy Cox" userId="21935fede0427103" providerId="LiveId" clId="{210181E4-1BA1-40ED-83F4-F7294F851A6D}" dt="2023-11-16T22:37:11.483" v="1000" actId="14100"/>
          <ac:picMkLst>
            <pc:docMk/>
            <pc:sldMk cId="3601462811" sldId="357"/>
            <ac:picMk id="7" creationId="{1ED01E2C-9A37-895C-066C-01F97C2FEAF2}"/>
          </ac:picMkLst>
        </pc:picChg>
        <pc:picChg chg="add del mod">
          <ac:chgData name="Amy Cox" userId="21935fede0427103" providerId="LiveId" clId="{210181E4-1BA1-40ED-83F4-F7294F851A6D}" dt="2023-11-16T22:35:16.514" v="979" actId="22"/>
          <ac:picMkLst>
            <pc:docMk/>
            <pc:sldMk cId="3601462811" sldId="357"/>
            <ac:picMk id="10" creationId="{4FA3451F-0EDA-E3EC-06CE-1C8A93CA1EE7}"/>
          </ac:picMkLst>
        </pc:picChg>
        <pc:picChg chg="del">
          <ac:chgData name="Amy Cox" userId="21935fede0427103" providerId="LiveId" clId="{210181E4-1BA1-40ED-83F4-F7294F851A6D}" dt="2023-11-16T22:04:13.546" v="759" actId="478"/>
          <ac:picMkLst>
            <pc:docMk/>
            <pc:sldMk cId="3601462811" sldId="357"/>
            <ac:picMk id="11" creationId="{EEA91223-D45E-8242-7AE1-86495FCE84D5}"/>
          </ac:picMkLst>
        </pc:picChg>
        <pc:picChg chg="del">
          <ac:chgData name="Amy Cox" userId="21935fede0427103" providerId="LiveId" clId="{210181E4-1BA1-40ED-83F4-F7294F851A6D}" dt="2023-11-16T22:04:15.006" v="760" actId="478"/>
          <ac:picMkLst>
            <pc:docMk/>
            <pc:sldMk cId="3601462811" sldId="357"/>
            <ac:picMk id="13" creationId="{34F72ABB-0874-25C0-E753-64686F4EC319}"/>
          </ac:picMkLst>
        </pc:picChg>
        <pc:picChg chg="add mod">
          <ac:chgData name="Amy Cox" userId="21935fede0427103" providerId="LiveId" clId="{210181E4-1BA1-40ED-83F4-F7294F851A6D}" dt="2023-11-16T22:37:02.702" v="998" actId="14100"/>
          <ac:picMkLst>
            <pc:docMk/>
            <pc:sldMk cId="3601462811" sldId="357"/>
            <ac:picMk id="14" creationId="{C4EEABA0-922B-B927-1865-2FF77762FCAA}"/>
          </ac:picMkLst>
        </pc:picChg>
      </pc:sldChg>
      <pc:sldChg chg="delSp add del mod">
        <pc:chgData name="Amy Cox" userId="21935fede0427103" providerId="LiveId" clId="{210181E4-1BA1-40ED-83F4-F7294F851A6D}" dt="2023-11-20T04:16:39.510" v="6239" actId="47"/>
        <pc:sldMkLst>
          <pc:docMk/>
          <pc:sldMk cId="3294649608" sldId="358"/>
        </pc:sldMkLst>
        <pc:picChg chg="del">
          <ac:chgData name="Amy Cox" userId="21935fede0427103" providerId="LiveId" clId="{210181E4-1BA1-40ED-83F4-F7294F851A6D}" dt="2023-11-16T22:04:20.795" v="764" actId="478"/>
          <ac:picMkLst>
            <pc:docMk/>
            <pc:sldMk cId="3294649608" sldId="358"/>
            <ac:picMk id="5" creationId="{39305D7A-8534-F9B8-C5EF-F1D4C0A661E1}"/>
          </ac:picMkLst>
        </pc:picChg>
        <pc:picChg chg="del">
          <ac:chgData name="Amy Cox" userId="21935fede0427103" providerId="LiveId" clId="{210181E4-1BA1-40ED-83F4-F7294F851A6D}" dt="2023-11-16T22:04:19.648" v="763" actId="478"/>
          <ac:picMkLst>
            <pc:docMk/>
            <pc:sldMk cId="3294649608" sldId="358"/>
            <ac:picMk id="11" creationId="{EEA91223-D45E-8242-7AE1-86495FCE84D5}"/>
          </ac:picMkLst>
        </pc:picChg>
        <pc:picChg chg="del">
          <ac:chgData name="Amy Cox" userId="21935fede0427103" providerId="LiveId" clId="{210181E4-1BA1-40ED-83F4-F7294F851A6D}" dt="2023-11-16T22:04:18.550" v="762" actId="478"/>
          <ac:picMkLst>
            <pc:docMk/>
            <pc:sldMk cId="3294649608" sldId="358"/>
            <ac:picMk id="13" creationId="{34F72ABB-0874-25C0-E753-64686F4EC319}"/>
          </ac:picMkLst>
        </pc:picChg>
      </pc:sldChg>
      <pc:sldChg chg="addSp delSp modSp add mod modNotesTx">
        <pc:chgData name="Amy Cox" userId="21935fede0427103" providerId="LiveId" clId="{210181E4-1BA1-40ED-83F4-F7294F851A6D}" dt="2023-11-20T04:23:11.743" v="6764" actId="20577"/>
        <pc:sldMkLst>
          <pc:docMk/>
          <pc:sldMk cId="3618016150" sldId="359"/>
        </pc:sldMkLst>
        <pc:spChg chg="add mod">
          <ac:chgData name="Amy Cox" userId="21935fede0427103" providerId="LiveId" clId="{210181E4-1BA1-40ED-83F4-F7294F851A6D}" dt="2023-11-16T22:22:57.161" v="868" actId="1076"/>
          <ac:spMkLst>
            <pc:docMk/>
            <pc:sldMk cId="3618016150" sldId="359"/>
            <ac:spMk id="3" creationId="{E1664677-A72B-6E8F-8260-0708BE888A8B}"/>
          </ac:spMkLst>
        </pc:spChg>
        <pc:picChg chg="del">
          <ac:chgData name="Amy Cox" userId="21935fede0427103" providerId="LiveId" clId="{210181E4-1BA1-40ED-83F4-F7294F851A6D}" dt="2023-11-16T22:12:41.240" v="779" actId="478"/>
          <ac:picMkLst>
            <pc:docMk/>
            <pc:sldMk cId="3618016150" sldId="359"/>
            <ac:picMk id="9" creationId="{2421FEB4-4CB6-8228-FA51-FC649097B142}"/>
          </ac:picMkLst>
        </pc:picChg>
        <pc:picChg chg="mod">
          <ac:chgData name="Amy Cox" userId="21935fede0427103" providerId="LiveId" clId="{210181E4-1BA1-40ED-83F4-F7294F851A6D}" dt="2023-11-16T22:13:48.312" v="793" actId="1076"/>
          <ac:picMkLst>
            <pc:docMk/>
            <pc:sldMk cId="3618016150" sldId="359"/>
            <ac:picMk id="11" creationId="{080CB71D-CAE3-5BA5-8F43-5F5A6B4CB7CF}"/>
          </ac:picMkLst>
        </pc:picChg>
        <pc:picChg chg="mod ord">
          <ac:chgData name="Amy Cox" userId="21935fede0427103" providerId="LiveId" clId="{210181E4-1BA1-40ED-83F4-F7294F851A6D}" dt="2023-11-20T04:21:36.795" v="6727" actId="1076"/>
          <ac:picMkLst>
            <pc:docMk/>
            <pc:sldMk cId="3618016150" sldId="359"/>
            <ac:picMk id="13" creationId="{113346DE-8D70-F17B-8146-C4CC43387B8A}"/>
          </ac:picMkLst>
        </pc:picChg>
      </pc:sldChg>
      <pc:sldChg chg="addSp delSp modSp add mod modNotesTx">
        <pc:chgData name="Amy Cox" userId="21935fede0427103" providerId="LiveId" clId="{210181E4-1BA1-40ED-83F4-F7294F851A6D}" dt="2023-11-20T04:36:14.985" v="7389" actId="5793"/>
        <pc:sldMkLst>
          <pc:docMk/>
          <pc:sldMk cId="1651426506" sldId="360"/>
        </pc:sldMkLst>
        <pc:spChg chg="add mod">
          <ac:chgData name="Amy Cox" userId="21935fede0427103" providerId="LiveId" clId="{210181E4-1BA1-40ED-83F4-F7294F851A6D}" dt="2023-11-16T22:22:41.801" v="866"/>
          <ac:spMkLst>
            <pc:docMk/>
            <pc:sldMk cId="1651426506" sldId="360"/>
            <ac:spMk id="8" creationId="{9C768004-C0BE-A4F7-5EB2-283FAB1A4DB1}"/>
          </ac:spMkLst>
        </pc:spChg>
        <pc:picChg chg="add mod">
          <ac:chgData name="Amy Cox" userId="21935fede0427103" providerId="LiveId" clId="{210181E4-1BA1-40ED-83F4-F7294F851A6D}" dt="2023-11-16T22:22:49.389" v="867" actId="1076"/>
          <ac:picMkLst>
            <pc:docMk/>
            <pc:sldMk cId="1651426506" sldId="360"/>
            <ac:picMk id="4" creationId="{24EDDF88-0270-7C4F-CA12-AA5BBE2AB545}"/>
          </ac:picMkLst>
        </pc:picChg>
        <pc:picChg chg="add del mod">
          <ac:chgData name="Amy Cox" userId="21935fede0427103" providerId="LiveId" clId="{210181E4-1BA1-40ED-83F4-F7294F851A6D}" dt="2023-11-16T22:17:42.516" v="811" actId="478"/>
          <ac:picMkLst>
            <pc:docMk/>
            <pc:sldMk cId="1651426506" sldId="360"/>
            <ac:picMk id="6" creationId="{AC9D303A-B4B5-9B27-08C1-1FDE3E3ACABF}"/>
          </ac:picMkLst>
        </pc:picChg>
        <pc:picChg chg="add mod">
          <ac:chgData name="Amy Cox" userId="21935fede0427103" providerId="LiveId" clId="{210181E4-1BA1-40ED-83F4-F7294F851A6D}" dt="2023-11-16T22:18:50.866" v="819" actId="14100"/>
          <ac:picMkLst>
            <pc:docMk/>
            <pc:sldMk cId="1651426506" sldId="360"/>
            <ac:picMk id="7" creationId="{10D08135-6034-1C8A-9C2B-CFD21F55EBA7}"/>
          </ac:picMkLst>
        </pc:picChg>
        <pc:picChg chg="del">
          <ac:chgData name="Amy Cox" userId="21935fede0427103" providerId="LiveId" clId="{210181E4-1BA1-40ED-83F4-F7294F851A6D}" dt="2023-11-16T22:15:55.150" v="800" actId="478"/>
          <ac:picMkLst>
            <pc:docMk/>
            <pc:sldMk cId="1651426506" sldId="360"/>
            <ac:picMk id="9" creationId="{2421FEB4-4CB6-8228-FA51-FC649097B142}"/>
          </ac:picMkLst>
        </pc:picChg>
      </pc:sldChg>
      <pc:sldChg chg="addSp delSp modSp add mod modNotesTx">
        <pc:chgData name="Amy Cox" userId="21935fede0427103" providerId="LiveId" clId="{210181E4-1BA1-40ED-83F4-F7294F851A6D}" dt="2023-11-20T04:26:03.983" v="7002" actId="20577"/>
        <pc:sldMkLst>
          <pc:docMk/>
          <pc:sldMk cId="456601504" sldId="361"/>
        </pc:sldMkLst>
        <pc:spChg chg="add mod">
          <ac:chgData name="Amy Cox" userId="21935fede0427103" providerId="LiveId" clId="{210181E4-1BA1-40ED-83F4-F7294F851A6D}" dt="2023-11-16T22:26:44.598" v="900"/>
          <ac:spMkLst>
            <pc:docMk/>
            <pc:sldMk cId="456601504" sldId="361"/>
            <ac:spMk id="3" creationId="{653D03C9-170B-E7D4-3439-14AAC66E6B9B}"/>
          </ac:spMkLst>
        </pc:spChg>
        <pc:picChg chg="del">
          <ac:chgData name="Amy Cox" userId="21935fede0427103" providerId="LiveId" clId="{210181E4-1BA1-40ED-83F4-F7294F851A6D}" dt="2023-11-16T22:26:39.449" v="897" actId="478"/>
          <ac:picMkLst>
            <pc:docMk/>
            <pc:sldMk cId="456601504" sldId="361"/>
            <ac:picMk id="4" creationId="{B0DCB21A-81D2-221E-7C76-1B58D356D109}"/>
          </ac:picMkLst>
        </pc:picChg>
        <pc:picChg chg="del">
          <ac:chgData name="Amy Cox" userId="21935fede0427103" providerId="LiveId" clId="{210181E4-1BA1-40ED-83F4-F7294F851A6D}" dt="2023-11-16T22:26:40.830" v="898" actId="478"/>
          <ac:picMkLst>
            <pc:docMk/>
            <pc:sldMk cId="456601504" sldId="361"/>
            <ac:picMk id="7" creationId="{62EBF5D2-FF51-1B50-10E5-E91CA57D4F5A}"/>
          </ac:picMkLst>
        </pc:picChg>
        <pc:picChg chg="add del mod">
          <ac:chgData name="Amy Cox" userId="21935fede0427103" providerId="LiveId" clId="{210181E4-1BA1-40ED-83F4-F7294F851A6D}" dt="2023-11-16T22:26:51.629" v="902" actId="14100"/>
          <ac:picMkLst>
            <pc:docMk/>
            <pc:sldMk cId="456601504" sldId="361"/>
            <ac:picMk id="10" creationId="{2B062E23-EE77-A56C-81CD-9DD5FC6A960F}"/>
          </ac:picMkLst>
        </pc:picChg>
      </pc:sldChg>
      <pc:sldChg chg="addSp delSp modSp add del mod">
        <pc:chgData name="Amy Cox" userId="21935fede0427103" providerId="LiveId" clId="{210181E4-1BA1-40ED-83F4-F7294F851A6D}" dt="2023-11-16T22:20:10.227" v="822" actId="47"/>
        <pc:sldMkLst>
          <pc:docMk/>
          <pc:sldMk cId="1130842817" sldId="361"/>
        </pc:sldMkLst>
        <pc:picChg chg="add mod">
          <ac:chgData name="Amy Cox" userId="21935fede0427103" providerId="LiveId" clId="{210181E4-1BA1-40ED-83F4-F7294F851A6D}" dt="2023-11-16T22:17:31.440" v="807" actId="14100"/>
          <ac:picMkLst>
            <pc:docMk/>
            <pc:sldMk cId="1130842817" sldId="361"/>
            <ac:picMk id="4" creationId="{F660FEC8-5AD7-42B2-9B62-1C76123D45E3}"/>
          </ac:picMkLst>
        </pc:picChg>
        <pc:picChg chg="del">
          <ac:chgData name="Amy Cox" userId="21935fede0427103" providerId="LiveId" clId="{210181E4-1BA1-40ED-83F4-F7294F851A6D}" dt="2023-11-16T22:15:57.974" v="801" actId="478"/>
          <ac:picMkLst>
            <pc:docMk/>
            <pc:sldMk cId="1130842817" sldId="361"/>
            <ac:picMk id="9" creationId="{2421FEB4-4CB6-8228-FA51-FC649097B142}"/>
          </ac:picMkLst>
        </pc:picChg>
      </pc:sldChg>
      <pc:sldChg chg="add del">
        <pc:chgData name="Amy Cox" userId="21935fede0427103" providerId="LiveId" clId="{210181E4-1BA1-40ED-83F4-F7294F851A6D}" dt="2023-11-16T22:16:01.499" v="802" actId="47"/>
        <pc:sldMkLst>
          <pc:docMk/>
          <pc:sldMk cId="905149046" sldId="362"/>
        </pc:sldMkLst>
      </pc:sldChg>
      <pc:sldChg chg="add del">
        <pc:chgData name="Amy Cox" userId="21935fede0427103" providerId="LiveId" clId="{210181E4-1BA1-40ED-83F4-F7294F851A6D}" dt="2023-11-16T22:18:10.478" v="813" actId="47"/>
        <pc:sldMkLst>
          <pc:docMk/>
          <pc:sldMk cId="1310838359" sldId="362"/>
        </pc:sldMkLst>
      </pc:sldChg>
      <pc:sldChg chg="addSp delSp modSp add mod ord modNotesTx">
        <pc:chgData name="Amy Cox" userId="21935fede0427103" providerId="LiveId" clId="{210181E4-1BA1-40ED-83F4-F7294F851A6D}" dt="2023-11-20T04:19:35.030" v="6567" actId="20577"/>
        <pc:sldMkLst>
          <pc:docMk/>
          <pc:sldMk cId="1583030656" sldId="362"/>
        </pc:sldMkLst>
        <pc:picChg chg="add mod">
          <ac:chgData name="Amy Cox" userId="21935fede0427103" providerId="LiveId" clId="{210181E4-1BA1-40ED-83F4-F7294F851A6D}" dt="2023-11-16T22:40:00.074" v="1003" actId="1076"/>
          <ac:picMkLst>
            <pc:docMk/>
            <pc:sldMk cId="1583030656" sldId="362"/>
            <ac:picMk id="4" creationId="{588902C6-6B49-680D-5B3B-40E2A3CCF0FD}"/>
          </ac:picMkLst>
        </pc:picChg>
        <pc:picChg chg="mod">
          <ac:chgData name="Amy Cox" userId="21935fede0427103" providerId="LiveId" clId="{210181E4-1BA1-40ED-83F4-F7294F851A6D}" dt="2023-11-16T22:32:43.077" v="970" actId="1076"/>
          <ac:picMkLst>
            <pc:docMk/>
            <pc:sldMk cId="1583030656" sldId="362"/>
            <ac:picMk id="5" creationId="{39305D7A-8534-F9B8-C5EF-F1D4C0A661E1}"/>
          </ac:picMkLst>
        </pc:picChg>
        <pc:picChg chg="del">
          <ac:chgData name="Amy Cox" userId="21935fede0427103" providerId="LiveId" clId="{210181E4-1BA1-40ED-83F4-F7294F851A6D}" dt="2023-11-16T22:30:21.157" v="948" actId="478"/>
          <ac:picMkLst>
            <pc:docMk/>
            <pc:sldMk cId="1583030656" sldId="362"/>
            <ac:picMk id="11" creationId="{EEA91223-D45E-8242-7AE1-86495FCE84D5}"/>
          </ac:picMkLst>
        </pc:picChg>
        <pc:picChg chg="del">
          <ac:chgData name="Amy Cox" userId="21935fede0427103" providerId="LiveId" clId="{210181E4-1BA1-40ED-83F4-F7294F851A6D}" dt="2023-11-16T22:30:22.601" v="949" actId="478"/>
          <ac:picMkLst>
            <pc:docMk/>
            <pc:sldMk cId="1583030656" sldId="362"/>
            <ac:picMk id="13" creationId="{34F72ABB-0874-25C0-E753-64686F4EC319}"/>
          </ac:picMkLst>
        </pc:picChg>
      </pc:sldChg>
      <pc:sldChg chg="modSp add mod modNotesTx">
        <pc:chgData name="Amy Cox" userId="21935fede0427103" providerId="LiveId" clId="{210181E4-1BA1-40ED-83F4-F7294F851A6D}" dt="2023-11-20T04:33:57.665" v="7307" actId="20577"/>
        <pc:sldMkLst>
          <pc:docMk/>
          <pc:sldMk cId="2515557145" sldId="363"/>
        </pc:sldMkLst>
        <pc:spChg chg="mod">
          <ac:chgData name="Amy Cox" userId="21935fede0427103" providerId="LiveId" clId="{210181E4-1BA1-40ED-83F4-F7294F851A6D}" dt="2023-11-16T23:21:42.512" v="2446" actId="20577"/>
          <ac:spMkLst>
            <pc:docMk/>
            <pc:sldMk cId="2515557145" sldId="363"/>
            <ac:spMk id="2" creationId="{D330143A-1293-2048-AA93-6E3812A3634E}"/>
          </ac:spMkLst>
        </pc:spChg>
        <pc:spChg chg="mod">
          <ac:chgData name="Amy Cox" userId="21935fede0427103" providerId="LiveId" clId="{210181E4-1BA1-40ED-83F4-F7294F851A6D}" dt="2023-11-16T23:22:22" v="2517" actId="20577"/>
          <ac:spMkLst>
            <pc:docMk/>
            <pc:sldMk cId="2515557145" sldId="363"/>
            <ac:spMk id="4" creationId="{68BA7E10-7F5D-06F1-7249-FCD633893E2F}"/>
          </ac:spMkLst>
        </pc:spChg>
      </pc:sldChg>
      <pc:sldChg chg="delSp modSp add mod modNotesTx">
        <pc:chgData name="Amy Cox" userId="21935fede0427103" providerId="LiveId" clId="{210181E4-1BA1-40ED-83F4-F7294F851A6D}" dt="2023-11-20T04:13:51.304" v="6124" actId="20577"/>
        <pc:sldMkLst>
          <pc:docMk/>
          <pc:sldMk cId="1260586214" sldId="364"/>
        </pc:sldMkLst>
        <pc:spChg chg="mod">
          <ac:chgData name="Amy Cox" userId="21935fede0427103" providerId="LiveId" clId="{210181E4-1BA1-40ED-83F4-F7294F851A6D}" dt="2023-11-16T23:52:19.345" v="3615" actId="1076"/>
          <ac:spMkLst>
            <pc:docMk/>
            <pc:sldMk cId="1260586214" sldId="364"/>
            <ac:spMk id="3" creationId="{EAFAD011-C5AC-69BE-EBDF-79AE693CB262}"/>
          </ac:spMkLst>
        </pc:spChg>
        <pc:picChg chg="mod">
          <ac:chgData name="Amy Cox" userId="21935fede0427103" providerId="LiveId" clId="{210181E4-1BA1-40ED-83F4-F7294F851A6D}" dt="2023-11-16T23:52:25.387" v="3617" actId="14100"/>
          <ac:picMkLst>
            <pc:docMk/>
            <pc:sldMk cId="1260586214" sldId="364"/>
            <ac:picMk id="5" creationId="{99A1B0B4-F83B-041D-536A-4B66CADB0841}"/>
          </ac:picMkLst>
        </pc:picChg>
        <pc:picChg chg="del">
          <ac:chgData name="Amy Cox" userId="21935fede0427103" providerId="LiveId" clId="{210181E4-1BA1-40ED-83F4-F7294F851A6D}" dt="2023-11-16T23:52:12.251" v="3613" actId="478"/>
          <ac:picMkLst>
            <pc:docMk/>
            <pc:sldMk cId="1260586214" sldId="364"/>
            <ac:picMk id="9" creationId="{5A3D36DE-5A09-38FA-BEF1-6B3E47B5BAC5}"/>
          </ac:picMkLst>
        </pc:picChg>
        <pc:picChg chg="del">
          <ac:chgData name="Amy Cox" userId="21935fede0427103" providerId="LiveId" clId="{210181E4-1BA1-40ED-83F4-F7294F851A6D}" dt="2023-11-16T23:52:14.179" v="3614" actId="478"/>
          <ac:picMkLst>
            <pc:docMk/>
            <pc:sldMk cId="1260586214" sldId="364"/>
            <ac:picMk id="11" creationId="{F8AC5199-C059-7B5F-03B8-72157157A993}"/>
          </ac:picMkLst>
        </pc:picChg>
      </pc:sldChg>
      <pc:sldChg chg="addSp delSp modSp add mod modNotesTx">
        <pc:chgData name="Amy Cox" userId="21935fede0427103" providerId="LiveId" clId="{210181E4-1BA1-40ED-83F4-F7294F851A6D}" dt="2023-11-20T04:35:15.668" v="7329" actId="20577"/>
        <pc:sldMkLst>
          <pc:docMk/>
          <pc:sldMk cId="606434532" sldId="365"/>
        </pc:sldMkLst>
        <pc:picChg chg="del">
          <ac:chgData name="Amy Cox" userId="21935fede0427103" providerId="LiveId" clId="{210181E4-1BA1-40ED-83F4-F7294F851A6D}" dt="2023-11-16T23:53:57.249" v="3739" actId="478"/>
          <ac:picMkLst>
            <pc:docMk/>
            <pc:sldMk cId="606434532" sldId="365"/>
            <ac:picMk id="5" creationId="{99A1B0B4-F83B-041D-536A-4B66CADB0841}"/>
          </ac:picMkLst>
        </pc:picChg>
        <pc:picChg chg="add mod">
          <ac:chgData name="Amy Cox" userId="21935fede0427103" providerId="LiveId" clId="{210181E4-1BA1-40ED-83F4-F7294F851A6D}" dt="2023-11-16T23:55:09.003" v="3752" actId="1076"/>
          <ac:picMkLst>
            <pc:docMk/>
            <pc:sldMk cId="606434532" sldId="365"/>
            <ac:picMk id="6" creationId="{AAC5F477-C14B-85AB-F772-715C1A9BC693}"/>
          </ac:picMkLst>
        </pc:picChg>
        <pc:picChg chg="add mod">
          <ac:chgData name="Amy Cox" userId="21935fede0427103" providerId="LiveId" clId="{210181E4-1BA1-40ED-83F4-F7294F851A6D}" dt="2023-11-16T23:55:12.994" v="3753" actId="14100"/>
          <ac:picMkLst>
            <pc:docMk/>
            <pc:sldMk cId="606434532" sldId="365"/>
            <ac:picMk id="8" creationId="{6AAC17F3-AEA2-0FDA-ADC9-DDC63EF16C7A}"/>
          </ac:picMkLst>
        </pc:picChg>
        <pc:picChg chg="add mod">
          <ac:chgData name="Amy Cox" userId="21935fede0427103" providerId="LiveId" clId="{210181E4-1BA1-40ED-83F4-F7294F851A6D}" dt="2023-11-17T00:04:00.870" v="3804" actId="14100"/>
          <ac:picMkLst>
            <pc:docMk/>
            <pc:sldMk cId="606434532" sldId="365"/>
            <ac:picMk id="10" creationId="{E4902670-2663-6EE4-6509-D159AA8BD48F}"/>
          </ac:picMkLst>
        </pc:picChg>
      </pc:sldChg>
      <pc:sldChg chg="delSp modSp add mod ord modNotesTx">
        <pc:chgData name="Amy Cox" userId="21935fede0427103" providerId="LiveId" clId="{210181E4-1BA1-40ED-83F4-F7294F851A6D}" dt="2023-11-20T04:35:29.908" v="7330" actId="20577"/>
        <pc:sldMkLst>
          <pc:docMk/>
          <pc:sldMk cId="1897637541" sldId="366"/>
        </pc:sldMkLst>
        <pc:spChg chg="mod">
          <ac:chgData name="Amy Cox" userId="21935fede0427103" providerId="LiveId" clId="{210181E4-1BA1-40ED-83F4-F7294F851A6D}" dt="2023-11-17T00:18:16.023" v="3814" actId="1076"/>
          <ac:spMkLst>
            <pc:docMk/>
            <pc:sldMk cId="1897637541" sldId="366"/>
            <ac:spMk id="3" creationId="{705E7A3B-641F-2579-3E78-DFC60A560DA6}"/>
          </ac:spMkLst>
        </pc:spChg>
        <pc:picChg chg="del">
          <ac:chgData name="Amy Cox" userId="21935fede0427103" providerId="LiveId" clId="{210181E4-1BA1-40ED-83F4-F7294F851A6D}" dt="2023-11-17T00:17:45.242" v="3808" actId="478"/>
          <ac:picMkLst>
            <pc:docMk/>
            <pc:sldMk cId="1897637541" sldId="366"/>
            <ac:picMk id="4" creationId="{8D32B56E-8033-81F0-529B-0462EF6C5E0B}"/>
          </ac:picMkLst>
        </pc:picChg>
        <pc:picChg chg="mod ord">
          <ac:chgData name="Amy Cox" userId="21935fede0427103" providerId="LiveId" clId="{210181E4-1BA1-40ED-83F4-F7294F851A6D}" dt="2023-11-17T00:18:09.860" v="3813" actId="167"/>
          <ac:picMkLst>
            <pc:docMk/>
            <pc:sldMk cId="1897637541" sldId="366"/>
            <ac:picMk id="6" creationId="{F8FC95FF-2D88-EC2C-4FB2-D89C61C2738B}"/>
          </ac:picMkLst>
        </pc:picChg>
      </pc:sldChg>
      <pc:sldChg chg="add del">
        <pc:chgData name="Amy Cox" userId="21935fede0427103" providerId="LiveId" clId="{210181E4-1BA1-40ED-83F4-F7294F851A6D}" dt="2023-11-16T00:54:23.809" v="2" actId="47"/>
        <pc:sldMkLst>
          <pc:docMk/>
          <pc:sldMk cId="1405863814" sldId="374"/>
        </pc:sldMkLst>
      </pc:sldChg>
      <pc:sldChg chg="add del">
        <pc:chgData name="Amy Cox" userId="21935fede0427103" providerId="LiveId" clId="{210181E4-1BA1-40ED-83F4-F7294F851A6D}" dt="2023-11-16T00:54:29.653" v="3" actId="47"/>
        <pc:sldMkLst>
          <pc:docMk/>
          <pc:sldMk cId="1941572865" sldId="505"/>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D020AD5-A6CC-4358-8EF6-7F2F7E3FA2F6}" type="doc">
      <dgm:prSet loTypeId="urn:microsoft.com/office/officeart/2005/8/layout/venn1" loCatId="relationship" qsTypeId="urn:microsoft.com/office/officeart/2005/8/quickstyle/simple1" qsCatId="simple" csTypeId="urn:microsoft.com/office/officeart/2005/8/colors/accent1_2" csCatId="accent1" phldr="1"/>
      <dgm:spPr/>
    </dgm:pt>
    <dgm:pt modelId="{9585739E-5EF7-475F-A290-E2F6622D3C0A}">
      <dgm:prSet phldrT="[Text]" custT="1"/>
      <dgm:spPr>
        <a:solidFill>
          <a:srgbClr val="7030A0">
            <a:alpha val="50000"/>
          </a:srgbClr>
        </a:solidFill>
      </dgm:spPr>
      <dgm:t>
        <a:bodyPr/>
        <a:lstStyle/>
        <a:p>
          <a:r>
            <a:rPr lang="en-US" sz="6000" b="1" i="0" kern="1200" dirty="0">
              <a:solidFill>
                <a:schemeClr val="bg1"/>
              </a:solidFill>
              <a:latin typeface="IBM Plex Sans" panose="020B0503050203000203" pitchFamily="34" charset="77"/>
              <a:ea typeface="+mj-ea"/>
              <a:cs typeface="+mj-cs"/>
            </a:rPr>
            <a:t>Free</a:t>
          </a:r>
        </a:p>
      </dgm:t>
    </dgm:pt>
    <dgm:pt modelId="{68924EB3-71BF-4C04-A6C1-A41C371D44A8}" type="parTrans" cxnId="{E4EEB9A1-AF56-4FB7-BE42-7A23BBABD8B2}">
      <dgm:prSet/>
      <dgm:spPr/>
      <dgm:t>
        <a:bodyPr/>
        <a:lstStyle/>
        <a:p>
          <a:endParaRPr lang="en-US"/>
        </a:p>
      </dgm:t>
    </dgm:pt>
    <dgm:pt modelId="{8EDE7E39-0662-4F2B-B861-ED6804CDD813}" type="sibTrans" cxnId="{E4EEB9A1-AF56-4FB7-BE42-7A23BBABD8B2}">
      <dgm:prSet/>
      <dgm:spPr/>
      <dgm:t>
        <a:bodyPr/>
        <a:lstStyle/>
        <a:p>
          <a:endParaRPr lang="en-US"/>
        </a:p>
      </dgm:t>
    </dgm:pt>
    <dgm:pt modelId="{CED0979B-ED48-428C-B2A3-6EC8C6DBD540}">
      <dgm:prSet phldrT="[Text]" custT="1"/>
      <dgm:spPr>
        <a:solidFill>
          <a:srgbClr val="7030A0">
            <a:alpha val="50000"/>
          </a:srgbClr>
        </a:solidFill>
        <a:ln w="12700" cap="flat" cmpd="sng" algn="ctr">
          <a:solidFill>
            <a:prstClr val="white">
              <a:hueOff val="0"/>
              <a:satOff val="0"/>
              <a:lumOff val="0"/>
              <a:alphaOff val="0"/>
            </a:prstClr>
          </a:solidFill>
          <a:prstDash val="solid"/>
          <a:miter lim="800000"/>
        </a:ln>
        <a:effectLst/>
      </dgm:spPr>
      <dgm:t>
        <a:bodyPr spcFirstLastPara="0" vert="horz" wrap="square" lIns="0" tIns="0" rIns="0" bIns="0" numCol="1" spcCol="1270" anchor="ctr" anchorCtr="0"/>
        <a:lstStyle/>
        <a:p>
          <a:pPr marL="0" lvl="0" indent="0" algn="ctr" defTabSz="2889250">
            <a:lnSpc>
              <a:spcPct val="90000"/>
            </a:lnSpc>
            <a:spcBef>
              <a:spcPct val="0"/>
            </a:spcBef>
            <a:spcAft>
              <a:spcPct val="35000"/>
            </a:spcAft>
            <a:buNone/>
          </a:pPr>
          <a:r>
            <a:rPr lang="en-US" sz="6000" b="1" i="0" kern="1200" dirty="0">
              <a:solidFill>
                <a:schemeClr val="bg1"/>
              </a:solidFill>
              <a:latin typeface="IBM Plex Sans" panose="020B0503050203000203" pitchFamily="34" charset="77"/>
              <a:ea typeface="+mj-ea"/>
              <a:cs typeface="+mj-cs"/>
            </a:rPr>
            <a:t>Easy</a:t>
          </a:r>
        </a:p>
      </dgm:t>
    </dgm:pt>
    <dgm:pt modelId="{52E07C8F-98FB-4F6D-A4D2-B6B4165B69D2}" type="parTrans" cxnId="{B94CA281-87D8-41C7-9FBA-09D529849FB1}">
      <dgm:prSet/>
      <dgm:spPr/>
      <dgm:t>
        <a:bodyPr/>
        <a:lstStyle/>
        <a:p>
          <a:endParaRPr lang="en-US"/>
        </a:p>
      </dgm:t>
    </dgm:pt>
    <dgm:pt modelId="{DFFD90C8-AE5D-4BD4-B317-E24B6BB4AB85}" type="sibTrans" cxnId="{B94CA281-87D8-41C7-9FBA-09D529849FB1}">
      <dgm:prSet/>
      <dgm:spPr/>
      <dgm:t>
        <a:bodyPr/>
        <a:lstStyle/>
        <a:p>
          <a:endParaRPr lang="en-US"/>
        </a:p>
      </dgm:t>
    </dgm:pt>
    <dgm:pt modelId="{18C7F11B-9287-4702-8F9E-CC7073641D10}">
      <dgm:prSet phldrT="[Text]" custT="1"/>
      <dgm:spPr>
        <a:solidFill>
          <a:srgbClr val="7030A0">
            <a:alpha val="50000"/>
          </a:srgbClr>
        </a:solidFill>
      </dgm:spPr>
      <dgm:t>
        <a:bodyPr/>
        <a:lstStyle/>
        <a:p>
          <a:r>
            <a:rPr lang="en-US" sz="6000" b="1" i="0" kern="1200" dirty="0">
              <a:solidFill>
                <a:schemeClr val="bg1"/>
              </a:solidFill>
              <a:latin typeface="IBM Plex Sans" panose="020B0503050203000203" pitchFamily="34" charset="77"/>
              <a:ea typeface="+mj-ea"/>
              <a:cs typeface="+mj-cs"/>
            </a:rPr>
            <a:t>Fast</a:t>
          </a:r>
        </a:p>
      </dgm:t>
    </dgm:pt>
    <dgm:pt modelId="{46FE1B13-1AC3-4BC7-873A-DF024D9A53DA}" type="parTrans" cxnId="{59FB838D-8125-4CFE-A843-D0E78E980573}">
      <dgm:prSet/>
      <dgm:spPr/>
      <dgm:t>
        <a:bodyPr/>
        <a:lstStyle/>
        <a:p>
          <a:endParaRPr lang="en-US"/>
        </a:p>
      </dgm:t>
    </dgm:pt>
    <dgm:pt modelId="{7BC03DB4-E72F-46B7-A65E-326FCD8B6C6F}" type="sibTrans" cxnId="{59FB838D-8125-4CFE-A843-D0E78E980573}">
      <dgm:prSet/>
      <dgm:spPr/>
      <dgm:t>
        <a:bodyPr/>
        <a:lstStyle/>
        <a:p>
          <a:endParaRPr lang="en-US"/>
        </a:p>
      </dgm:t>
    </dgm:pt>
    <dgm:pt modelId="{B481A344-C432-4C87-A3BA-1D3384C25E3C}" type="pres">
      <dgm:prSet presAssocID="{7D020AD5-A6CC-4358-8EF6-7F2F7E3FA2F6}" presName="compositeShape" presStyleCnt="0">
        <dgm:presLayoutVars>
          <dgm:chMax val="7"/>
          <dgm:dir/>
          <dgm:resizeHandles val="exact"/>
        </dgm:presLayoutVars>
      </dgm:prSet>
      <dgm:spPr/>
    </dgm:pt>
    <dgm:pt modelId="{37152DBE-5930-43E4-8B0D-20CFADA9B2A5}" type="pres">
      <dgm:prSet presAssocID="{9585739E-5EF7-475F-A290-E2F6622D3C0A}" presName="circ1" presStyleLbl="vennNode1" presStyleIdx="0" presStyleCnt="3" custLinFactNeighborX="-710" custLinFactNeighborY="-1583"/>
      <dgm:spPr/>
    </dgm:pt>
    <dgm:pt modelId="{C28C05CD-ED39-4D03-AC6E-584A96481A8A}" type="pres">
      <dgm:prSet presAssocID="{9585739E-5EF7-475F-A290-E2F6622D3C0A}" presName="circ1Tx" presStyleLbl="revTx" presStyleIdx="0" presStyleCnt="0">
        <dgm:presLayoutVars>
          <dgm:chMax val="0"/>
          <dgm:chPref val="0"/>
          <dgm:bulletEnabled val="1"/>
        </dgm:presLayoutVars>
      </dgm:prSet>
      <dgm:spPr/>
    </dgm:pt>
    <dgm:pt modelId="{7B69E482-4EB9-441B-B559-27274045273D}" type="pres">
      <dgm:prSet presAssocID="{CED0979B-ED48-428C-B2A3-6EC8C6DBD540}" presName="circ2" presStyleLbl="vennNode1" presStyleIdx="1" presStyleCnt="3" custLinFactNeighborX="10267" custLinFactNeighborY="-133"/>
      <dgm:spPr>
        <a:xfrm>
          <a:off x="3139425" y="1860639"/>
          <a:ext cx="2886934" cy="2886934"/>
        </a:xfrm>
        <a:prstGeom prst="ellipse">
          <a:avLst/>
        </a:prstGeom>
      </dgm:spPr>
    </dgm:pt>
    <dgm:pt modelId="{9D4AA454-D218-4637-AD79-EB48F75C9F76}" type="pres">
      <dgm:prSet presAssocID="{CED0979B-ED48-428C-B2A3-6EC8C6DBD540}" presName="circ2Tx" presStyleLbl="revTx" presStyleIdx="0" presStyleCnt="0">
        <dgm:presLayoutVars>
          <dgm:chMax val="0"/>
          <dgm:chPref val="0"/>
          <dgm:bulletEnabled val="1"/>
        </dgm:presLayoutVars>
      </dgm:prSet>
      <dgm:spPr/>
    </dgm:pt>
    <dgm:pt modelId="{8F6C350B-6F31-4925-94F4-261E04451481}" type="pres">
      <dgm:prSet presAssocID="{18C7F11B-9287-4702-8F9E-CC7073641D10}" presName="circ3" presStyleLbl="vennNode1" presStyleIdx="2" presStyleCnt="3" custLinFactNeighborX="-2514" custLinFactNeighborY="6289"/>
      <dgm:spPr/>
    </dgm:pt>
    <dgm:pt modelId="{19E56171-9812-4771-A495-554F35A188D7}" type="pres">
      <dgm:prSet presAssocID="{18C7F11B-9287-4702-8F9E-CC7073641D10}" presName="circ3Tx" presStyleLbl="revTx" presStyleIdx="0" presStyleCnt="0">
        <dgm:presLayoutVars>
          <dgm:chMax val="0"/>
          <dgm:chPref val="0"/>
          <dgm:bulletEnabled val="1"/>
        </dgm:presLayoutVars>
      </dgm:prSet>
      <dgm:spPr/>
    </dgm:pt>
  </dgm:ptLst>
  <dgm:cxnLst>
    <dgm:cxn modelId="{9E3DD01F-78A1-4C01-81CB-EFE4FB989476}" type="presOf" srcId="{9585739E-5EF7-475F-A290-E2F6622D3C0A}" destId="{C28C05CD-ED39-4D03-AC6E-584A96481A8A}" srcOrd="1" destOrd="0" presId="urn:microsoft.com/office/officeart/2005/8/layout/venn1"/>
    <dgm:cxn modelId="{7C66F71F-91FB-46BF-A14F-3A7F7A606018}" type="presOf" srcId="{18C7F11B-9287-4702-8F9E-CC7073641D10}" destId="{19E56171-9812-4771-A495-554F35A188D7}" srcOrd="1" destOrd="0" presId="urn:microsoft.com/office/officeart/2005/8/layout/venn1"/>
    <dgm:cxn modelId="{F8576F20-E446-481D-89C2-14FD16C5E27B}" type="presOf" srcId="{9585739E-5EF7-475F-A290-E2F6622D3C0A}" destId="{37152DBE-5930-43E4-8B0D-20CFADA9B2A5}" srcOrd="0" destOrd="0" presId="urn:microsoft.com/office/officeart/2005/8/layout/venn1"/>
    <dgm:cxn modelId="{DE9F7B3F-C660-4F97-835E-683BC02A76CD}" type="presOf" srcId="{18C7F11B-9287-4702-8F9E-CC7073641D10}" destId="{8F6C350B-6F31-4925-94F4-261E04451481}" srcOrd="0" destOrd="0" presId="urn:microsoft.com/office/officeart/2005/8/layout/venn1"/>
    <dgm:cxn modelId="{B94CA281-87D8-41C7-9FBA-09D529849FB1}" srcId="{7D020AD5-A6CC-4358-8EF6-7F2F7E3FA2F6}" destId="{CED0979B-ED48-428C-B2A3-6EC8C6DBD540}" srcOrd="1" destOrd="0" parTransId="{52E07C8F-98FB-4F6D-A4D2-B6B4165B69D2}" sibTransId="{DFFD90C8-AE5D-4BD4-B317-E24B6BB4AB85}"/>
    <dgm:cxn modelId="{59FB838D-8125-4CFE-A843-D0E78E980573}" srcId="{7D020AD5-A6CC-4358-8EF6-7F2F7E3FA2F6}" destId="{18C7F11B-9287-4702-8F9E-CC7073641D10}" srcOrd="2" destOrd="0" parTransId="{46FE1B13-1AC3-4BC7-873A-DF024D9A53DA}" sibTransId="{7BC03DB4-E72F-46B7-A65E-326FCD8B6C6F}"/>
    <dgm:cxn modelId="{68E996A0-110D-4AAA-9247-5CB8B7B7F37F}" type="presOf" srcId="{CED0979B-ED48-428C-B2A3-6EC8C6DBD540}" destId="{9D4AA454-D218-4637-AD79-EB48F75C9F76}" srcOrd="1" destOrd="0" presId="urn:microsoft.com/office/officeart/2005/8/layout/venn1"/>
    <dgm:cxn modelId="{E4EEB9A1-AF56-4FB7-BE42-7A23BBABD8B2}" srcId="{7D020AD5-A6CC-4358-8EF6-7F2F7E3FA2F6}" destId="{9585739E-5EF7-475F-A290-E2F6622D3C0A}" srcOrd="0" destOrd="0" parTransId="{68924EB3-71BF-4C04-A6C1-A41C371D44A8}" sibTransId="{8EDE7E39-0662-4F2B-B861-ED6804CDD813}"/>
    <dgm:cxn modelId="{B71245B9-BD1F-4475-97D7-FB4ED83DE4CA}" type="presOf" srcId="{CED0979B-ED48-428C-B2A3-6EC8C6DBD540}" destId="{7B69E482-4EB9-441B-B559-27274045273D}" srcOrd="0" destOrd="0" presId="urn:microsoft.com/office/officeart/2005/8/layout/venn1"/>
    <dgm:cxn modelId="{987297F4-EF2C-4DE9-9627-3FCC1EFC3E80}" type="presOf" srcId="{7D020AD5-A6CC-4358-8EF6-7F2F7E3FA2F6}" destId="{B481A344-C432-4C87-A3BA-1D3384C25E3C}" srcOrd="0" destOrd="0" presId="urn:microsoft.com/office/officeart/2005/8/layout/venn1"/>
    <dgm:cxn modelId="{9810EEEB-2C94-495B-83BF-9C59B391FB99}" type="presParOf" srcId="{B481A344-C432-4C87-A3BA-1D3384C25E3C}" destId="{37152DBE-5930-43E4-8B0D-20CFADA9B2A5}" srcOrd="0" destOrd="0" presId="urn:microsoft.com/office/officeart/2005/8/layout/venn1"/>
    <dgm:cxn modelId="{711F5BC2-27E8-4821-9763-9D49FB7C22FC}" type="presParOf" srcId="{B481A344-C432-4C87-A3BA-1D3384C25E3C}" destId="{C28C05CD-ED39-4D03-AC6E-584A96481A8A}" srcOrd="1" destOrd="0" presId="urn:microsoft.com/office/officeart/2005/8/layout/venn1"/>
    <dgm:cxn modelId="{549295A6-36B4-4661-B828-F45FF1A1CFA6}" type="presParOf" srcId="{B481A344-C432-4C87-A3BA-1D3384C25E3C}" destId="{7B69E482-4EB9-441B-B559-27274045273D}" srcOrd="2" destOrd="0" presId="urn:microsoft.com/office/officeart/2005/8/layout/venn1"/>
    <dgm:cxn modelId="{D1250171-3EAE-42B1-B509-AC1D2D920AC7}" type="presParOf" srcId="{B481A344-C432-4C87-A3BA-1D3384C25E3C}" destId="{9D4AA454-D218-4637-AD79-EB48F75C9F76}" srcOrd="3" destOrd="0" presId="urn:microsoft.com/office/officeart/2005/8/layout/venn1"/>
    <dgm:cxn modelId="{E7158A1D-2841-45B8-B382-6A7972730CEF}" type="presParOf" srcId="{B481A344-C432-4C87-A3BA-1D3384C25E3C}" destId="{8F6C350B-6F31-4925-94F4-261E04451481}" srcOrd="4" destOrd="0" presId="urn:microsoft.com/office/officeart/2005/8/layout/venn1"/>
    <dgm:cxn modelId="{650ECD23-734E-4F91-924F-F0803A807F2C}" type="presParOf" srcId="{B481A344-C432-4C87-A3BA-1D3384C25E3C}" destId="{19E56171-9812-4771-A495-554F35A188D7}" srcOrd="5"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152DBE-5930-43E4-8B0D-20CFADA9B2A5}">
      <dsp:nvSpPr>
        <dsp:cNvPr id="0" name=""/>
        <dsp:cNvSpPr/>
      </dsp:nvSpPr>
      <dsp:spPr>
        <a:xfrm>
          <a:off x="2070286" y="15004"/>
          <a:ext cx="2998877" cy="2998877"/>
        </a:xfrm>
        <a:prstGeom prst="ellipse">
          <a:avLst/>
        </a:prstGeom>
        <a:solidFill>
          <a:srgbClr val="7030A0">
            <a:alpha val="50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2667000">
            <a:lnSpc>
              <a:spcPct val="90000"/>
            </a:lnSpc>
            <a:spcBef>
              <a:spcPct val="0"/>
            </a:spcBef>
            <a:spcAft>
              <a:spcPct val="35000"/>
            </a:spcAft>
            <a:buNone/>
          </a:pPr>
          <a:r>
            <a:rPr lang="en-US" sz="6000" b="1" i="0" kern="1200" dirty="0">
              <a:solidFill>
                <a:schemeClr val="bg1"/>
              </a:solidFill>
              <a:latin typeface="IBM Plex Sans" panose="020B0503050203000203" pitchFamily="34" charset="77"/>
              <a:ea typeface="+mj-ea"/>
              <a:cs typeface="+mj-cs"/>
            </a:rPr>
            <a:t>Free</a:t>
          </a:r>
        </a:p>
      </dsp:txBody>
      <dsp:txXfrm>
        <a:off x="2470136" y="539807"/>
        <a:ext cx="2199176" cy="1349494"/>
      </dsp:txXfrm>
    </dsp:sp>
    <dsp:sp modelId="{7B69E482-4EB9-441B-B559-27274045273D}">
      <dsp:nvSpPr>
        <dsp:cNvPr id="0" name=""/>
        <dsp:cNvSpPr/>
      </dsp:nvSpPr>
      <dsp:spPr>
        <a:xfrm>
          <a:off x="3481567" y="1932786"/>
          <a:ext cx="2998877" cy="2998877"/>
        </a:xfrm>
        <a:prstGeom prst="ellipse">
          <a:avLst/>
        </a:prstGeom>
        <a:solidFill>
          <a:srgbClr val="7030A0">
            <a:alpha val="50000"/>
          </a:srgbClr>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2889250">
            <a:lnSpc>
              <a:spcPct val="90000"/>
            </a:lnSpc>
            <a:spcBef>
              <a:spcPct val="0"/>
            </a:spcBef>
            <a:spcAft>
              <a:spcPct val="35000"/>
            </a:spcAft>
            <a:buNone/>
          </a:pPr>
          <a:r>
            <a:rPr lang="en-US" sz="6000" b="1" i="0" kern="1200" dirty="0">
              <a:solidFill>
                <a:schemeClr val="bg1"/>
              </a:solidFill>
              <a:latin typeface="IBM Plex Sans" panose="020B0503050203000203" pitchFamily="34" charset="77"/>
              <a:ea typeface="+mj-ea"/>
              <a:cs typeface="+mj-cs"/>
            </a:rPr>
            <a:t>Easy</a:t>
          </a:r>
        </a:p>
      </dsp:txBody>
      <dsp:txXfrm>
        <a:off x="4398724" y="2707496"/>
        <a:ext cx="1799326" cy="1649382"/>
      </dsp:txXfrm>
    </dsp:sp>
    <dsp:sp modelId="{8F6C350B-6F31-4925-94F4-261E04451481}">
      <dsp:nvSpPr>
        <dsp:cNvPr id="0" name=""/>
        <dsp:cNvSpPr/>
      </dsp:nvSpPr>
      <dsp:spPr>
        <a:xfrm>
          <a:off x="934091" y="1999251"/>
          <a:ext cx="2998877" cy="2998877"/>
        </a:xfrm>
        <a:prstGeom prst="ellipse">
          <a:avLst/>
        </a:prstGeom>
        <a:solidFill>
          <a:srgbClr val="7030A0">
            <a:alpha val="50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2667000">
            <a:lnSpc>
              <a:spcPct val="90000"/>
            </a:lnSpc>
            <a:spcBef>
              <a:spcPct val="0"/>
            </a:spcBef>
            <a:spcAft>
              <a:spcPct val="35000"/>
            </a:spcAft>
            <a:buNone/>
          </a:pPr>
          <a:r>
            <a:rPr lang="en-US" sz="6000" b="1" i="0" kern="1200" dirty="0">
              <a:solidFill>
                <a:schemeClr val="bg1"/>
              </a:solidFill>
              <a:latin typeface="IBM Plex Sans" panose="020B0503050203000203" pitchFamily="34" charset="77"/>
              <a:ea typeface="+mj-ea"/>
              <a:cs typeface="+mj-cs"/>
            </a:rPr>
            <a:t>Fast</a:t>
          </a:r>
        </a:p>
      </dsp:txBody>
      <dsp:txXfrm>
        <a:off x="1216485" y="2773961"/>
        <a:ext cx="1799326" cy="1649382"/>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jpg>
</file>

<file path=ppt/media/image14.png>
</file>

<file path=ppt/media/image15.svg>
</file>

<file path=ppt/media/image16.png>
</file>

<file path=ppt/media/image17.svg>
</file>

<file path=ppt/media/image18.png>
</file>

<file path=ppt/media/image19.sv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sv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0.png>
</file>

<file path=ppt/media/image61.png>
</file>

<file path=ppt/media/image62.png>
</file>

<file path=ppt/media/image63.png>
</file>

<file path=ppt/media/image64.png>
</file>

<file path=ppt/media/image65.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EA90B7-81A0-4444-BA17-007B87E32B1B}" type="datetimeFigureOut">
              <a:rPr lang="en-US" smtClean="0"/>
              <a:t>11/15/2023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01CF2A-28D3-4F08-88B8-CD1B69DE680A}" type="slidenum">
              <a:rPr lang="en-US" smtClean="0"/>
              <a:t>‹#›</a:t>
            </a:fld>
            <a:endParaRPr lang="en-US"/>
          </a:p>
        </p:txBody>
      </p:sp>
    </p:spTree>
    <p:extLst>
      <p:ext uri="{BB962C8B-B14F-4D97-AF65-F5344CB8AC3E}">
        <p14:creationId xmlns:p14="http://schemas.microsoft.com/office/powerpoint/2010/main" val="31620115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rgbClr val="5F6368"/>
                </a:solidFill>
                <a:effectLst/>
                <a:latin typeface="Roboto" panose="02000000000000000000" pitchFamily="2" charset="0"/>
                <a:ea typeface="+mn-ea"/>
                <a:cs typeface="+mn-cs"/>
              </a:rPr>
              <a:t>In this session we’ll learn how to create an ephemeral SQL Server Home Lab on </a:t>
            </a:r>
            <a:r>
              <a:rPr lang="en-US" sz="1200" b="1" i="0" kern="1200" dirty="0" err="1">
                <a:solidFill>
                  <a:srgbClr val="5F6368"/>
                </a:solidFill>
                <a:effectLst/>
                <a:latin typeface="Roboto" panose="02000000000000000000" pitchFamily="2" charset="0"/>
                <a:ea typeface="+mn-ea"/>
                <a:cs typeface="+mn-cs"/>
              </a:rPr>
              <a:t>HyperV</a:t>
            </a:r>
            <a:r>
              <a:rPr lang="en-US" sz="1200" b="1" i="0" kern="1200" dirty="0">
                <a:solidFill>
                  <a:srgbClr val="5F6368"/>
                </a:solidFill>
                <a:effectLst/>
                <a:latin typeface="Roboto" panose="02000000000000000000" pitchFamily="2" charset="0"/>
                <a:ea typeface="+mn-ea"/>
                <a:cs typeface="+mn-cs"/>
              </a:rPr>
              <a:t> using Packer, Terraform, and PowerShell. This lab includes a domain controller, a Windows Cluster, and SQL Server availability groups. We’ll also build highly available Azure and AWS resources. After the session you can find this presentation and the code in my GitHub repo at github.com/</a:t>
            </a:r>
            <a:r>
              <a:rPr lang="en-US" sz="1200" b="1" i="0" kern="1200" dirty="0" err="1">
                <a:solidFill>
                  <a:srgbClr val="5F6368"/>
                </a:solidFill>
                <a:effectLst/>
                <a:latin typeface="Roboto" panose="02000000000000000000" pitchFamily="2" charset="0"/>
                <a:ea typeface="+mn-ea"/>
                <a:cs typeface="+mn-cs"/>
              </a:rPr>
              <a:t>CloudSQLDBA</a:t>
            </a:r>
            <a:r>
              <a:rPr lang="en-US" sz="1200" b="1" i="0" kern="1200" dirty="0">
                <a:solidFill>
                  <a:srgbClr val="5F6368"/>
                </a:solidFill>
                <a:effectLst/>
                <a:latin typeface="Roboto" panose="02000000000000000000" pitchFamily="2" charset="0"/>
                <a:ea typeface="+mn-ea"/>
                <a:cs typeface="+mn-cs"/>
              </a:rPr>
              <a:t>/</a:t>
            </a:r>
            <a:r>
              <a:rPr lang="en-US" sz="1200" b="1" i="0" kern="1200" dirty="0" err="1">
                <a:solidFill>
                  <a:srgbClr val="5F6368"/>
                </a:solidFill>
                <a:effectLst/>
                <a:latin typeface="Roboto" panose="02000000000000000000" pitchFamily="2" charset="0"/>
                <a:ea typeface="+mn-ea"/>
                <a:cs typeface="+mn-cs"/>
              </a:rPr>
              <a:t>HomeLab</a:t>
            </a:r>
            <a:r>
              <a:rPr lang="en-US" sz="1200" b="1" i="0" kern="1200" dirty="0">
                <a:solidFill>
                  <a:srgbClr val="5F6368"/>
                </a:solidFill>
                <a:effectLst/>
                <a:latin typeface="Roboto" panose="02000000000000000000" pitchFamily="2" charset="0"/>
                <a:ea typeface="+mn-ea"/>
                <a:cs typeface="+mn-cs"/>
              </a:rPr>
              <a:t>.</a:t>
            </a:r>
          </a:p>
          <a:p>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FF01CF2A-28D3-4F08-88B8-CD1B69DE680A}" type="slidenum">
              <a:rPr lang="en-US" smtClean="0"/>
              <a:t>1</a:t>
            </a:fld>
            <a:endParaRPr lang="en-US"/>
          </a:p>
        </p:txBody>
      </p:sp>
    </p:spTree>
    <p:extLst>
      <p:ext uri="{BB962C8B-B14F-4D97-AF65-F5344CB8AC3E}">
        <p14:creationId xmlns:p14="http://schemas.microsoft.com/office/powerpoint/2010/main" val="97018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l" defTabSz="914400" rtl="0" eaLnBrk="1" latinLnBrk="0" hangingPunct="1"/>
            <a:r>
              <a:rPr lang="en-US" sz="1200" b="1" i="0" kern="1200" dirty="0">
                <a:solidFill>
                  <a:srgbClr val="5F6368"/>
                </a:solidFill>
                <a:effectLst/>
                <a:latin typeface="Roboto" panose="02000000000000000000" pitchFamily="2" charset="0"/>
                <a:ea typeface="+mn-ea"/>
                <a:cs typeface="+mn-cs"/>
              </a:rPr>
              <a:t>My laptop is a Dell and these are the instructions that Dell provides.</a:t>
            </a:r>
          </a:p>
        </p:txBody>
      </p:sp>
      <p:sp>
        <p:nvSpPr>
          <p:cNvPr id="4" name="Slide Number Placeholder 3"/>
          <p:cNvSpPr>
            <a:spLocks noGrp="1"/>
          </p:cNvSpPr>
          <p:nvPr>
            <p:ph type="sldNum" sz="quarter" idx="5"/>
          </p:nvPr>
        </p:nvSpPr>
        <p:spPr/>
        <p:txBody>
          <a:bodyPr/>
          <a:lstStyle/>
          <a:p>
            <a:fld id="{FF01CF2A-28D3-4F08-88B8-CD1B69DE680A}" type="slidenum">
              <a:rPr lang="en-US" smtClean="0"/>
              <a:t>11</a:t>
            </a:fld>
            <a:endParaRPr lang="en-US"/>
          </a:p>
        </p:txBody>
      </p:sp>
    </p:spTree>
    <p:extLst>
      <p:ext uri="{BB962C8B-B14F-4D97-AF65-F5344CB8AC3E}">
        <p14:creationId xmlns:p14="http://schemas.microsoft.com/office/powerpoint/2010/main" val="682369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l" defTabSz="914400" rtl="0" eaLnBrk="1" latinLnBrk="0" hangingPunct="1"/>
            <a:r>
              <a:rPr lang="en-US" sz="1200" b="1" i="0" kern="1200" dirty="0">
                <a:solidFill>
                  <a:srgbClr val="5F6368"/>
                </a:solidFill>
                <a:effectLst/>
                <a:latin typeface="Roboto" panose="02000000000000000000" pitchFamily="2" charset="0"/>
                <a:ea typeface="+mn-ea"/>
                <a:cs typeface="+mn-cs"/>
              </a:rPr>
              <a:t>This is how you can enable </a:t>
            </a:r>
            <a:r>
              <a:rPr lang="en-US" sz="1200" b="1" i="0" kern="1200" dirty="0" err="1">
                <a:solidFill>
                  <a:srgbClr val="5F6368"/>
                </a:solidFill>
                <a:effectLst/>
                <a:latin typeface="Roboto" panose="02000000000000000000" pitchFamily="2" charset="0"/>
                <a:ea typeface="+mn-ea"/>
                <a:cs typeface="+mn-cs"/>
              </a:rPr>
              <a:t>HyperV</a:t>
            </a:r>
            <a:r>
              <a:rPr lang="en-US" sz="1200" b="1" i="0" kern="1200" dirty="0">
                <a:solidFill>
                  <a:srgbClr val="5F6368"/>
                </a:solidFill>
                <a:effectLst/>
                <a:latin typeface="Roboto" panose="02000000000000000000" pitchFamily="2" charset="0"/>
                <a:ea typeface="+mn-ea"/>
                <a:cs typeface="+mn-cs"/>
              </a:rPr>
              <a:t> on Windows 11 Home Edition. Put this code in a .bat file.</a:t>
            </a:r>
          </a:p>
        </p:txBody>
      </p:sp>
      <p:sp>
        <p:nvSpPr>
          <p:cNvPr id="4" name="Slide Number Placeholder 3"/>
          <p:cNvSpPr>
            <a:spLocks noGrp="1"/>
          </p:cNvSpPr>
          <p:nvPr>
            <p:ph type="sldNum" sz="quarter" idx="5"/>
          </p:nvPr>
        </p:nvSpPr>
        <p:spPr/>
        <p:txBody>
          <a:bodyPr/>
          <a:lstStyle/>
          <a:p>
            <a:fld id="{FF01CF2A-28D3-4F08-88B8-CD1B69DE680A}" type="slidenum">
              <a:rPr lang="en-US" smtClean="0"/>
              <a:t>12</a:t>
            </a:fld>
            <a:endParaRPr lang="en-US"/>
          </a:p>
        </p:txBody>
      </p:sp>
    </p:spTree>
    <p:extLst>
      <p:ext uri="{BB962C8B-B14F-4D97-AF65-F5344CB8AC3E}">
        <p14:creationId xmlns:p14="http://schemas.microsoft.com/office/powerpoint/2010/main" val="14081584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l" defTabSz="914400" rtl="0" eaLnBrk="1" latinLnBrk="0" hangingPunct="1"/>
            <a:r>
              <a:rPr lang="en-US" sz="1200" b="1" i="0" kern="1200" dirty="0">
                <a:solidFill>
                  <a:srgbClr val="5F6368"/>
                </a:solidFill>
                <a:effectLst/>
                <a:latin typeface="Roboto" panose="02000000000000000000" pitchFamily="2" charset="0"/>
                <a:ea typeface="+mn-ea"/>
                <a:cs typeface="+mn-cs"/>
              </a:rPr>
              <a:t>You must also add yourself to the </a:t>
            </a:r>
            <a:r>
              <a:rPr lang="en-US" sz="1200" b="1" i="0" kern="1200" dirty="0" err="1">
                <a:solidFill>
                  <a:srgbClr val="5F6368"/>
                </a:solidFill>
                <a:effectLst/>
                <a:latin typeface="Roboto" panose="02000000000000000000" pitchFamily="2" charset="0"/>
                <a:ea typeface="+mn-ea"/>
                <a:cs typeface="+mn-cs"/>
              </a:rPr>
              <a:t>HyperV</a:t>
            </a:r>
            <a:r>
              <a:rPr lang="en-US" sz="1200" b="1" i="0" kern="1200" dirty="0">
                <a:solidFill>
                  <a:srgbClr val="5F6368"/>
                </a:solidFill>
                <a:effectLst/>
                <a:latin typeface="Roboto" panose="02000000000000000000" pitchFamily="2" charset="0"/>
                <a:ea typeface="+mn-ea"/>
                <a:cs typeface="+mn-cs"/>
              </a:rPr>
              <a:t> Administrators group. This is how I did it in Windows 11 Home Edition.</a:t>
            </a:r>
          </a:p>
        </p:txBody>
      </p:sp>
      <p:sp>
        <p:nvSpPr>
          <p:cNvPr id="4" name="Slide Number Placeholder 3"/>
          <p:cNvSpPr>
            <a:spLocks noGrp="1"/>
          </p:cNvSpPr>
          <p:nvPr>
            <p:ph type="sldNum" sz="quarter" idx="5"/>
          </p:nvPr>
        </p:nvSpPr>
        <p:spPr/>
        <p:txBody>
          <a:bodyPr/>
          <a:lstStyle/>
          <a:p>
            <a:fld id="{FF01CF2A-28D3-4F08-88B8-CD1B69DE680A}" type="slidenum">
              <a:rPr lang="en-US" smtClean="0"/>
              <a:t>13</a:t>
            </a:fld>
            <a:endParaRPr lang="en-US"/>
          </a:p>
        </p:txBody>
      </p:sp>
    </p:spTree>
    <p:extLst>
      <p:ext uri="{BB962C8B-B14F-4D97-AF65-F5344CB8AC3E}">
        <p14:creationId xmlns:p14="http://schemas.microsoft.com/office/powerpoint/2010/main" val="24359122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rgbClr val="5F6368"/>
                </a:solidFill>
                <a:effectLst/>
                <a:latin typeface="Roboto" panose="02000000000000000000" pitchFamily="2" charset="0"/>
                <a:ea typeface="+mn-ea"/>
                <a:cs typeface="+mn-cs"/>
              </a:rPr>
              <a:t>If you have Windows 11 Professional Edition, you can do this using Active Directory Users and Groups.</a:t>
            </a:r>
          </a:p>
        </p:txBody>
      </p:sp>
      <p:sp>
        <p:nvSpPr>
          <p:cNvPr id="4" name="Slide Number Placeholder 3"/>
          <p:cNvSpPr>
            <a:spLocks noGrp="1"/>
          </p:cNvSpPr>
          <p:nvPr>
            <p:ph type="sldNum" sz="quarter" idx="5"/>
          </p:nvPr>
        </p:nvSpPr>
        <p:spPr/>
        <p:txBody>
          <a:bodyPr/>
          <a:lstStyle/>
          <a:p>
            <a:fld id="{FF01CF2A-28D3-4F08-88B8-CD1B69DE680A}" type="slidenum">
              <a:rPr lang="en-US" smtClean="0"/>
              <a:t>14</a:t>
            </a:fld>
            <a:endParaRPr lang="en-US"/>
          </a:p>
        </p:txBody>
      </p:sp>
    </p:spTree>
    <p:extLst>
      <p:ext uri="{BB962C8B-B14F-4D97-AF65-F5344CB8AC3E}">
        <p14:creationId xmlns:p14="http://schemas.microsoft.com/office/powerpoint/2010/main" val="8263354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l" defTabSz="914400" rtl="0" eaLnBrk="1" latinLnBrk="0" hangingPunct="1"/>
            <a:r>
              <a:rPr lang="en-US" sz="1200" b="1" i="0" kern="1200" dirty="0">
                <a:solidFill>
                  <a:srgbClr val="5F6368"/>
                </a:solidFill>
                <a:effectLst/>
                <a:latin typeface="Roboto" panose="02000000000000000000" pitchFamily="2" charset="0"/>
                <a:ea typeface="+mn-ea"/>
                <a:cs typeface="+mn-cs"/>
              </a:rPr>
              <a:t>Use the PowerShell ISE, as an Administrator, to install Chocolatey. Use Chocolatey to install NuGet, </a:t>
            </a:r>
            <a:r>
              <a:rPr lang="en-US" sz="1200" b="1" i="0" kern="1200" dirty="0" err="1">
                <a:solidFill>
                  <a:srgbClr val="5F6368"/>
                </a:solidFill>
                <a:effectLst/>
                <a:latin typeface="Roboto" panose="02000000000000000000" pitchFamily="2" charset="0"/>
                <a:ea typeface="+mn-ea"/>
                <a:cs typeface="+mn-cs"/>
              </a:rPr>
              <a:t>DBATools</a:t>
            </a:r>
            <a:r>
              <a:rPr lang="en-US" sz="1200" b="1" i="0" kern="1200" dirty="0">
                <a:solidFill>
                  <a:srgbClr val="5F6368"/>
                </a:solidFill>
                <a:effectLst/>
                <a:latin typeface="Roboto" panose="02000000000000000000" pitchFamily="2" charset="0"/>
                <a:ea typeface="+mn-ea"/>
                <a:cs typeface="+mn-cs"/>
              </a:rPr>
              <a:t>, the Azure CLI, </a:t>
            </a:r>
            <a:r>
              <a:rPr lang="en-US" sz="1200" b="1" i="0" kern="1200" dirty="0" err="1">
                <a:solidFill>
                  <a:srgbClr val="5F6368"/>
                </a:solidFill>
                <a:effectLst/>
                <a:latin typeface="Roboto" panose="02000000000000000000" pitchFamily="2" charset="0"/>
                <a:ea typeface="+mn-ea"/>
                <a:cs typeface="+mn-cs"/>
              </a:rPr>
              <a:t>VSCode</a:t>
            </a:r>
            <a:r>
              <a:rPr lang="en-US" sz="1200" b="1" i="0" kern="1200" dirty="0">
                <a:solidFill>
                  <a:srgbClr val="5F6368"/>
                </a:solidFill>
                <a:effectLst/>
                <a:latin typeface="Roboto" panose="02000000000000000000" pitchFamily="2" charset="0"/>
                <a:ea typeface="+mn-ea"/>
                <a:cs typeface="+mn-cs"/>
              </a:rPr>
              <a:t>, Terraform, and Packer.</a:t>
            </a:r>
          </a:p>
        </p:txBody>
      </p:sp>
      <p:sp>
        <p:nvSpPr>
          <p:cNvPr id="4" name="Slide Number Placeholder 3"/>
          <p:cNvSpPr>
            <a:spLocks noGrp="1"/>
          </p:cNvSpPr>
          <p:nvPr>
            <p:ph type="sldNum" sz="quarter" idx="5"/>
          </p:nvPr>
        </p:nvSpPr>
        <p:spPr/>
        <p:txBody>
          <a:bodyPr/>
          <a:lstStyle/>
          <a:p>
            <a:fld id="{FF01CF2A-28D3-4F08-88B8-CD1B69DE680A}" type="slidenum">
              <a:rPr lang="en-US" smtClean="0"/>
              <a:t>15</a:t>
            </a:fld>
            <a:endParaRPr lang="en-US"/>
          </a:p>
        </p:txBody>
      </p:sp>
    </p:spTree>
    <p:extLst>
      <p:ext uri="{BB962C8B-B14F-4D97-AF65-F5344CB8AC3E}">
        <p14:creationId xmlns:p14="http://schemas.microsoft.com/office/powerpoint/2010/main" val="32066212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rgbClr val="5F6368"/>
                </a:solidFill>
                <a:effectLst/>
                <a:latin typeface="Roboto" panose="02000000000000000000" pitchFamily="2" charset="0"/>
                <a:ea typeface="+mn-ea"/>
                <a:cs typeface="+mn-cs"/>
              </a:rPr>
              <a:t>Most Terraform projects will typically include these four files – but everything can be in one large file, too. Terraform will combine them. You can rename the extension and then run terraform apply to destroy all of the resources in a file.</a:t>
            </a:r>
          </a:p>
        </p:txBody>
      </p:sp>
      <p:sp>
        <p:nvSpPr>
          <p:cNvPr id="4" name="Slide Number Placeholder 3"/>
          <p:cNvSpPr>
            <a:spLocks noGrp="1"/>
          </p:cNvSpPr>
          <p:nvPr>
            <p:ph type="sldNum" sz="quarter" idx="5"/>
          </p:nvPr>
        </p:nvSpPr>
        <p:spPr/>
        <p:txBody>
          <a:bodyPr/>
          <a:lstStyle/>
          <a:p>
            <a:fld id="{FF01CF2A-28D3-4F08-88B8-CD1B69DE680A}" type="slidenum">
              <a:rPr lang="en-US" smtClean="0"/>
              <a:t>16</a:t>
            </a:fld>
            <a:endParaRPr lang="en-US"/>
          </a:p>
        </p:txBody>
      </p:sp>
    </p:spTree>
    <p:extLst>
      <p:ext uri="{BB962C8B-B14F-4D97-AF65-F5344CB8AC3E}">
        <p14:creationId xmlns:p14="http://schemas.microsoft.com/office/powerpoint/2010/main" val="4210083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rgbClr val="5F6368"/>
                </a:solidFill>
                <a:effectLst/>
                <a:latin typeface="Roboto" panose="02000000000000000000" pitchFamily="2" charset="0"/>
                <a:ea typeface="+mn-ea"/>
                <a:cs typeface="+mn-cs"/>
              </a:rPr>
              <a:t>These are the four basic Terraform commands.</a:t>
            </a:r>
          </a:p>
        </p:txBody>
      </p:sp>
      <p:sp>
        <p:nvSpPr>
          <p:cNvPr id="4" name="Slide Number Placeholder 3"/>
          <p:cNvSpPr>
            <a:spLocks noGrp="1"/>
          </p:cNvSpPr>
          <p:nvPr>
            <p:ph type="sldNum" sz="quarter" idx="5"/>
          </p:nvPr>
        </p:nvSpPr>
        <p:spPr/>
        <p:txBody>
          <a:bodyPr/>
          <a:lstStyle/>
          <a:p>
            <a:fld id="{FF01CF2A-28D3-4F08-88B8-CD1B69DE680A}" type="slidenum">
              <a:rPr lang="en-US" smtClean="0"/>
              <a:t>17</a:t>
            </a:fld>
            <a:endParaRPr lang="en-US"/>
          </a:p>
        </p:txBody>
      </p:sp>
    </p:spTree>
    <p:extLst>
      <p:ext uri="{BB962C8B-B14F-4D97-AF65-F5344CB8AC3E}">
        <p14:creationId xmlns:p14="http://schemas.microsoft.com/office/powerpoint/2010/main" val="33384688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rgbClr val="5F6368"/>
                </a:solidFill>
                <a:effectLst/>
                <a:latin typeface="Roboto" panose="02000000000000000000" pitchFamily="2" charset="0"/>
                <a:ea typeface="+mn-ea"/>
                <a:cs typeface="+mn-cs"/>
              </a:rPr>
              <a:t>Visual Studio Code – now that we have </a:t>
            </a:r>
            <a:r>
              <a:rPr lang="en-US" sz="1200" b="1" i="0" kern="1200" dirty="0" err="1">
                <a:solidFill>
                  <a:srgbClr val="5F6368"/>
                </a:solidFill>
                <a:effectLst/>
                <a:latin typeface="Roboto" panose="02000000000000000000" pitchFamily="2" charset="0"/>
                <a:ea typeface="+mn-ea"/>
                <a:cs typeface="+mn-cs"/>
              </a:rPr>
              <a:t>VSCode</a:t>
            </a:r>
            <a:r>
              <a:rPr lang="en-US" sz="1200" b="1" i="0" kern="1200" dirty="0">
                <a:solidFill>
                  <a:srgbClr val="5F6368"/>
                </a:solidFill>
                <a:effectLst/>
                <a:latin typeface="Roboto" panose="02000000000000000000" pitchFamily="2" charset="0"/>
                <a:ea typeface="+mn-ea"/>
                <a:cs typeface="+mn-cs"/>
              </a:rPr>
              <a:t> installed, we need to make sure we have a few extensions installed. I have 42 but we probably only need  the AWS, Azure, and GitHub extensions for this project. The </a:t>
            </a:r>
            <a:r>
              <a:rPr lang="en-US" sz="1200" b="1" i="0" kern="1200" dirty="0" err="1">
                <a:solidFill>
                  <a:srgbClr val="5F6368"/>
                </a:solidFill>
                <a:effectLst/>
                <a:latin typeface="Roboto" panose="02000000000000000000" pitchFamily="2" charset="0"/>
                <a:ea typeface="+mn-ea"/>
                <a:cs typeface="+mn-cs"/>
              </a:rPr>
              <a:t>Powershell</a:t>
            </a:r>
            <a:r>
              <a:rPr lang="en-US" sz="1200" b="1" i="0" kern="1200" dirty="0">
                <a:solidFill>
                  <a:srgbClr val="5F6368"/>
                </a:solidFill>
                <a:effectLst/>
                <a:latin typeface="Roboto" panose="02000000000000000000" pitchFamily="2" charset="0"/>
                <a:ea typeface="+mn-ea"/>
                <a:cs typeface="+mn-cs"/>
              </a:rPr>
              <a:t> and Terraform extensions are always nice to have.</a:t>
            </a:r>
          </a:p>
          <a:p>
            <a:endParaRPr lang="en-US" sz="1200" b="1" i="0" kern="1200" dirty="0">
              <a:solidFill>
                <a:srgbClr val="5F6368"/>
              </a:solidFill>
              <a:effectLst/>
              <a:latin typeface="Roboto" panose="02000000000000000000" pitchFamily="2" charset="0"/>
              <a:ea typeface="+mn-ea"/>
              <a:cs typeface="+mn-cs"/>
            </a:endParaRPr>
          </a:p>
          <a:p>
            <a:endParaRPr lang="en-US" sz="1200" b="1" i="0" kern="1200" dirty="0">
              <a:solidFill>
                <a:srgbClr val="5F6368"/>
              </a:solidFill>
              <a:effectLst/>
              <a:latin typeface="Roboto" panose="02000000000000000000" pitchFamily="2" charset="0"/>
              <a:ea typeface="+mn-ea"/>
              <a:cs typeface="+mn-cs"/>
            </a:endParaRPr>
          </a:p>
        </p:txBody>
      </p:sp>
      <p:sp>
        <p:nvSpPr>
          <p:cNvPr id="4" name="Slide Number Placeholder 3"/>
          <p:cNvSpPr>
            <a:spLocks noGrp="1"/>
          </p:cNvSpPr>
          <p:nvPr>
            <p:ph type="sldNum" sz="quarter" idx="5"/>
          </p:nvPr>
        </p:nvSpPr>
        <p:spPr/>
        <p:txBody>
          <a:bodyPr/>
          <a:lstStyle/>
          <a:p>
            <a:fld id="{FF01CF2A-28D3-4F08-88B8-CD1B69DE680A}" type="slidenum">
              <a:rPr lang="en-US" smtClean="0"/>
              <a:t>18</a:t>
            </a:fld>
            <a:endParaRPr lang="en-US"/>
          </a:p>
        </p:txBody>
      </p:sp>
    </p:spTree>
    <p:extLst>
      <p:ext uri="{BB962C8B-B14F-4D97-AF65-F5344CB8AC3E}">
        <p14:creationId xmlns:p14="http://schemas.microsoft.com/office/powerpoint/2010/main" val="17301645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5F6368"/>
                </a:solidFill>
                <a:effectLst/>
                <a:latin typeface="Roboto" panose="02000000000000000000" pitchFamily="2" charset="0"/>
              </a:rPr>
              <a:t>Packer – this will build our Packer image – we need to run packer </a:t>
            </a:r>
            <a:r>
              <a:rPr lang="en-US" b="1" i="0" dirty="0" err="1">
                <a:solidFill>
                  <a:srgbClr val="5F6368"/>
                </a:solidFill>
                <a:effectLst/>
                <a:latin typeface="Roboto" panose="02000000000000000000" pitchFamily="2" charset="0"/>
              </a:rPr>
              <a:t>init</a:t>
            </a:r>
            <a:r>
              <a:rPr lang="en-US" b="1" i="0" dirty="0">
                <a:solidFill>
                  <a:srgbClr val="5F6368"/>
                </a:solidFill>
                <a:effectLst/>
                <a:latin typeface="Roboto" panose="02000000000000000000" pitchFamily="2" charset="0"/>
              </a:rPr>
              <a:t> – this is very similar to Terraform – then we run the PowerShell script to build our image – I used two different images – one that included SQL Server and one that did not.</a:t>
            </a:r>
          </a:p>
        </p:txBody>
      </p:sp>
      <p:sp>
        <p:nvSpPr>
          <p:cNvPr id="4" name="Slide Number Placeholder 3"/>
          <p:cNvSpPr>
            <a:spLocks noGrp="1"/>
          </p:cNvSpPr>
          <p:nvPr>
            <p:ph type="sldNum" sz="quarter" idx="5"/>
          </p:nvPr>
        </p:nvSpPr>
        <p:spPr/>
        <p:txBody>
          <a:bodyPr/>
          <a:lstStyle/>
          <a:p>
            <a:fld id="{FF01CF2A-28D3-4F08-88B8-CD1B69DE680A}" type="slidenum">
              <a:rPr lang="en-US" smtClean="0"/>
              <a:t>19</a:t>
            </a:fld>
            <a:endParaRPr lang="en-US"/>
          </a:p>
        </p:txBody>
      </p:sp>
    </p:spTree>
    <p:extLst>
      <p:ext uri="{BB962C8B-B14F-4D97-AF65-F5344CB8AC3E}">
        <p14:creationId xmlns:p14="http://schemas.microsoft.com/office/powerpoint/2010/main" val="8464009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5F6368"/>
                </a:solidFill>
                <a:effectLst/>
                <a:latin typeface="Roboto" panose="02000000000000000000" pitchFamily="2" charset="0"/>
              </a:rPr>
              <a:t>Terraform – now that we have our image built with Packer, this template will create a VM based on that image. This is exactly what you would normally see in a file named main.tf. This is ALL of the code. This is it. Easy, right?</a:t>
            </a:r>
            <a:endParaRPr lang="en-US" dirty="0"/>
          </a:p>
        </p:txBody>
      </p:sp>
      <p:sp>
        <p:nvSpPr>
          <p:cNvPr id="4" name="Slide Number Placeholder 3"/>
          <p:cNvSpPr>
            <a:spLocks noGrp="1"/>
          </p:cNvSpPr>
          <p:nvPr>
            <p:ph type="sldNum" sz="quarter" idx="5"/>
          </p:nvPr>
        </p:nvSpPr>
        <p:spPr/>
        <p:txBody>
          <a:bodyPr/>
          <a:lstStyle/>
          <a:p>
            <a:fld id="{FF01CF2A-28D3-4F08-88B8-CD1B69DE680A}" type="slidenum">
              <a:rPr lang="en-US" smtClean="0"/>
              <a:t>20</a:t>
            </a:fld>
            <a:endParaRPr lang="en-US"/>
          </a:p>
        </p:txBody>
      </p:sp>
    </p:spTree>
    <p:extLst>
      <p:ext uri="{BB962C8B-B14F-4D97-AF65-F5344CB8AC3E}">
        <p14:creationId xmlns:p14="http://schemas.microsoft.com/office/powerpoint/2010/main" val="8688134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rgbClr val="5F6368"/>
                </a:solidFill>
                <a:effectLst/>
                <a:latin typeface="Roboto" panose="02000000000000000000" pitchFamily="2" charset="0"/>
                <a:ea typeface="+mn-ea"/>
                <a:cs typeface="+mn-cs"/>
              </a:rPr>
              <a:t>A home lab can be physical or virtual but it’s just a place where you can go to learn, test, and play around. It’s a place you can go to answer your own questions and also to answer other people’s questions. Mine is on my laptop.</a:t>
            </a:r>
          </a:p>
        </p:txBody>
      </p:sp>
      <p:sp>
        <p:nvSpPr>
          <p:cNvPr id="4" name="Slide Number Placeholder 3"/>
          <p:cNvSpPr>
            <a:spLocks noGrp="1"/>
          </p:cNvSpPr>
          <p:nvPr>
            <p:ph type="sldNum" sz="quarter" idx="5"/>
          </p:nvPr>
        </p:nvSpPr>
        <p:spPr/>
        <p:txBody>
          <a:bodyPr/>
          <a:lstStyle/>
          <a:p>
            <a:fld id="{FF01CF2A-28D3-4F08-88B8-CD1B69DE680A}" type="slidenum">
              <a:rPr lang="en-US" smtClean="0"/>
              <a:t>3</a:t>
            </a:fld>
            <a:endParaRPr lang="en-US"/>
          </a:p>
        </p:txBody>
      </p:sp>
    </p:spTree>
    <p:extLst>
      <p:ext uri="{BB962C8B-B14F-4D97-AF65-F5344CB8AC3E}">
        <p14:creationId xmlns:p14="http://schemas.microsoft.com/office/powerpoint/2010/main" val="18126330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5F6368"/>
                </a:solidFill>
                <a:effectLst/>
                <a:latin typeface="Roboto" panose="02000000000000000000" pitchFamily="2" charset="0"/>
              </a:rPr>
              <a:t>Terraform </a:t>
            </a:r>
            <a:r>
              <a:rPr lang="en-US" b="1" i="0" dirty="0" err="1">
                <a:solidFill>
                  <a:srgbClr val="5F6368"/>
                </a:solidFill>
                <a:effectLst/>
                <a:latin typeface="Roboto" panose="02000000000000000000" pitchFamily="2" charset="0"/>
              </a:rPr>
              <a:t>init</a:t>
            </a:r>
            <a:r>
              <a:rPr lang="en-US" b="1" i="0" dirty="0">
                <a:solidFill>
                  <a:srgbClr val="5F6368"/>
                </a:solidFill>
                <a:effectLst/>
                <a:latin typeface="Roboto" panose="02000000000000000000" pitchFamily="2" charset="0"/>
              </a:rPr>
              <a:t> – before we run terraform </a:t>
            </a:r>
            <a:r>
              <a:rPr lang="en-US" b="1" i="0" dirty="0" err="1">
                <a:solidFill>
                  <a:srgbClr val="5F6368"/>
                </a:solidFill>
                <a:effectLst/>
                <a:latin typeface="Roboto" panose="02000000000000000000" pitchFamily="2" charset="0"/>
              </a:rPr>
              <a:t>init</a:t>
            </a:r>
            <a:r>
              <a:rPr lang="en-US" b="1" i="0" dirty="0">
                <a:solidFill>
                  <a:srgbClr val="5F6368"/>
                </a:solidFill>
                <a:effectLst/>
                <a:latin typeface="Roboto" panose="02000000000000000000" pitchFamily="2" charset="0"/>
              </a:rPr>
              <a:t> – we want to make sure we’re in the same directory as our .</a:t>
            </a:r>
            <a:r>
              <a:rPr lang="en-US" b="1" i="0" dirty="0" err="1">
                <a:solidFill>
                  <a:srgbClr val="5F6368"/>
                </a:solidFill>
                <a:effectLst/>
                <a:latin typeface="Roboto" panose="02000000000000000000" pitchFamily="2" charset="0"/>
              </a:rPr>
              <a:t>tf</a:t>
            </a:r>
            <a:r>
              <a:rPr lang="en-US" b="1" i="0" dirty="0">
                <a:solidFill>
                  <a:srgbClr val="5F6368"/>
                </a:solidFill>
                <a:effectLst/>
                <a:latin typeface="Roboto" panose="02000000000000000000" pitchFamily="2" charset="0"/>
              </a:rPr>
              <a:t> files…</a:t>
            </a:r>
            <a:endParaRPr lang="en-US" dirty="0"/>
          </a:p>
        </p:txBody>
      </p:sp>
      <p:sp>
        <p:nvSpPr>
          <p:cNvPr id="4" name="Slide Number Placeholder 3"/>
          <p:cNvSpPr>
            <a:spLocks noGrp="1"/>
          </p:cNvSpPr>
          <p:nvPr>
            <p:ph type="sldNum" sz="quarter" idx="5"/>
          </p:nvPr>
        </p:nvSpPr>
        <p:spPr/>
        <p:txBody>
          <a:bodyPr/>
          <a:lstStyle/>
          <a:p>
            <a:fld id="{FF01CF2A-28D3-4F08-88B8-CD1B69DE680A}" type="slidenum">
              <a:rPr lang="en-US" smtClean="0"/>
              <a:t>21</a:t>
            </a:fld>
            <a:endParaRPr lang="en-US"/>
          </a:p>
        </p:txBody>
      </p:sp>
    </p:spTree>
    <p:extLst>
      <p:ext uri="{BB962C8B-B14F-4D97-AF65-F5344CB8AC3E}">
        <p14:creationId xmlns:p14="http://schemas.microsoft.com/office/powerpoint/2010/main" val="38467242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5F6368"/>
                </a:solidFill>
                <a:effectLst/>
                <a:latin typeface="Roboto" panose="02000000000000000000" pitchFamily="2" charset="0"/>
              </a:rPr>
              <a:t>After running terraform </a:t>
            </a:r>
            <a:r>
              <a:rPr lang="en-US" b="1" i="0" dirty="0" err="1">
                <a:solidFill>
                  <a:srgbClr val="5F6368"/>
                </a:solidFill>
                <a:effectLst/>
                <a:latin typeface="Roboto" panose="02000000000000000000" pitchFamily="2" charset="0"/>
              </a:rPr>
              <a:t>init</a:t>
            </a:r>
            <a:r>
              <a:rPr lang="en-US" b="1" i="0" dirty="0">
                <a:solidFill>
                  <a:srgbClr val="5F6368"/>
                </a:solidFill>
                <a:effectLst/>
                <a:latin typeface="Roboto" panose="02000000000000000000" pitchFamily="2" charset="0"/>
              </a:rPr>
              <a:t> – we’ll see the terraform providers directory for the first time.</a:t>
            </a:r>
          </a:p>
          <a:p>
            <a:endParaRPr lang="en-US" b="1" i="0" dirty="0">
              <a:solidFill>
                <a:srgbClr val="5F6368"/>
              </a:solidFill>
              <a:effectLst/>
              <a:latin typeface="Roboto" panose="02000000000000000000" pitchFamily="2" charset="0"/>
            </a:endParaRPr>
          </a:p>
          <a:p>
            <a:endParaRPr lang="en-US" dirty="0"/>
          </a:p>
        </p:txBody>
      </p:sp>
      <p:sp>
        <p:nvSpPr>
          <p:cNvPr id="4" name="Slide Number Placeholder 3"/>
          <p:cNvSpPr>
            <a:spLocks noGrp="1"/>
          </p:cNvSpPr>
          <p:nvPr>
            <p:ph type="sldNum" sz="quarter" idx="5"/>
          </p:nvPr>
        </p:nvSpPr>
        <p:spPr/>
        <p:txBody>
          <a:bodyPr/>
          <a:lstStyle/>
          <a:p>
            <a:fld id="{FF01CF2A-28D3-4F08-88B8-CD1B69DE680A}" type="slidenum">
              <a:rPr lang="en-US" smtClean="0"/>
              <a:t>22</a:t>
            </a:fld>
            <a:endParaRPr lang="en-US"/>
          </a:p>
        </p:txBody>
      </p:sp>
    </p:spTree>
    <p:extLst>
      <p:ext uri="{BB962C8B-B14F-4D97-AF65-F5344CB8AC3E}">
        <p14:creationId xmlns:p14="http://schemas.microsoft.com/office/powerpoint/2010/main" val="4993312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5F6368"/>
                </a:solidFill>
                <a:effectLst/>
                <a:latin typeface="Roboto" panose="02000000000000000000" pitchFamily="2" charset="0"/>
              </a:rPr>
              <a:t>After running terraform plan and terraform apply – we’ll see these extra terraform files.</a:t>
            </a:r>
          </a:p>
          <a:p>
            <a:endParaRPr lang="en-US" b="1" i="0" dirty="0">
              <a:solidFill>
                <a:srgbClr val="5F6368"/>
              </a:solidFill>
              <a:effectLst/>
              <a:latin typeface="Roboto" panose="02000000000000000000" pitchFamily="2" charset="0"/>
            </a:endParaRPr>
          </a:p>
          <a:p>
            <a:endParaRPr lang="en-US" dirty="0"/>
          </a:p>
        </p:txBody>
      </p:sp>
      <p:sp>
        <p:nvSpPr>
          <p:cNvPr id="4" name="Slide Number Placeholder 3"/>
          <p:cNvSpPr>
            <a:spLocks noGrp="1"/>
          </p:cNvSpPr>
          <p:nvPr>
            <p:ph type="sldNum" sz="quarter" idx="5"/>
          </p:nvPr>
        </p:nvSpPr>
        <p:spPr/>
        <p:txBody>
          <a:bodyPr/>
          <a:lstStyle/>
          <a:p>
            <a:fld id="{FF01CF2A-28D3-4F08-88B8-CD1B69DE680A}" type="slidenum">
              <a:rPr lang="en-US" smtClean="0"/>
              <a:t>23</a:t>
            </a:fld>
            <a:endParaRPr lang="en-US"/>
          </a:p>
        </p:txBody>
      </p:sp>
    </p:spTree>
    <p:extLst>
      <p:ext uri="{BB962C8B-B14F-4D97-AF65-F5344CB8AC3E}">
        <p14:creationId xmlns:p14="http://schemas.microsoft.com/office/powerpoint/2010/main" val="14692175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rgbClr val="5F6368"/>
                </a:solidFill>
                <a:effectLst/>
                <a:latin typeface="Roboto" panose="02000000000000000000" pitchFamily="2" charset="0"/>
                <a:ea typeface="+mn-ea"/>
                <a:cs typeface="+mn-cs"/>
              </a:rPr>
              <a:t>Terraform – with the null resource provisioner we can execute local PowerShell scripts on the </a:t>
            </a:r>
            <a:r>
              <a:rPr lang="en-US" sz="1200" b="1" i="0" kern="1200" dirty="0" err="1">
                <a:solidFill>
                  <a:srgbClr val="5F6368"/>
                </a:solidFill>
                <a:effectLst/>
                <a:latin typeface="Roboto" panose="02000000000000000000" pitchFamily="2" charset="0"/>
                <a:ea typeface="+mn-ea"/>
                <a:cs typeface="+mn-cs"/>
              </a:rPr>
              <a:t>HyperV</a:t>
            </a:r>
            <a:r>
              <a:rPr lang="en-US" sz="1200" b="1" i="0" kern="1200" dirty="0">
                <a:solidFill>
                  <a:srgbClr val="5F6368"/>
                </a:solidFill>
                <a:effectLst/>
                <a:latin typeface="Roboto" panose="02000000000000000000" pitchFamily="2" charset="0"/>
                <a:ea typeface="+mn-ea"/>
                <a:cs typeface="+mn-cs"/>
              </a:rPr>
              <a:t> VMs to build a domain controller, install failover clustering, install and configure SQL, create availability groups, etc. </a:t>
            </a:r>
          </a:p>
        </p:txBody>
      </p:sp>
      <p:sp>
        <p:nvSpPr>
          <p:cNvPr id="4" name="Slide Number Placeholder 3"/>
          <p:cNvSpPr>
            <a:spLocks noGrp="1"/>
          </p:cNvSpPr>
          <p:nvPr>
            <p:ph type="sldNum" sz="quarter" idx="5"/>
          </p:nvPr>
        </p:nvSpPr>
        <p:spPr/>
        <p:txBody>
          <a:bodyPr/>
          <a:lstStyle/>
          <a:p>
            <a:fld id="{FF01CF2A-28D3-4F08-88B8-CD1B69DE680A}" type="slidenum">
              <a:rPr lang="en-US" smtClean="0"/>
              <a:t>24</a:t>
            </a:fld>
            <a:endParaRPr lang="en-US"/>
          </a:p>
        </p:txBody>
      </p:sp>
    </p:spTree>
    <p:extLst>
      <p:ext uri="{BB962C8B-B14F-4D97-AF65-F5344CB8AC3E}">
        <p14:creationId xmlns:p14="http://schemas.microsoft.com/office/powerpoint/2010/main" val="6261342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l" defTabSz="914400" rtl="0" eaLnBrk="1" latinLnBrk="0" hangingPunct="1"/>
            <a:r>
              <a:rPr lang="en-US" sz="1200" b="1" i="0" kern="1200" dirty="0">
                <a:solidFill>
                  <a:srgbClr val="5F6368"/>
                </a:solidFill>
                <a:effectLst/>
                <a:latin typeface="Roboto" panose="02000000000000000000" pitchFamily="2" charset="0"/>
                <a:ea typeface="+mn-ea"/>
                <a:cs typeface="+mn-cs"/>
              </a:rPr>
              <a:t>…</a:t>
            </a:r>
          </a:p>
        </p:txBody>
      </p:sp>
      <p:sp>
        <p:nvSpPr>
          <p:cNvPr id="4" name="Slide Number Placeholder 3"/>
          <p:cNvSpPr>
            <a:spLocks noGrp="1"/>
          </p:cNvSpPr>
          <p:nvPr>
            <p:ph type="sldNum" sz="quarter" idx="5"/>
          </p:nvPr>
        </p:nvSpPr>
        <p:spPr/>
        <p:txBody>
          <a:bodyPr/>
          <a:lstStyle/>
          <a:p>
            <a:fld id="{FF01CF2A-28D3-4F08-88B8-CD1B69DE680A}" type="slidenum">
              <a:rPr lang="en-US" smtClean="0"/>
              <a:t>25</a:t>
            </a:fld>
            <a:endParaRPr lang="en-US"/>
          </a:p>
        </p:txBody>
      </p:sp>
    </p:spTree>
    <p:extLst>
      <p:ext uri="{BB962C8B-B14F-4D97-AF65-F5344CB8AC3E}">
        <p14:creationId xmlns:p14="http://schemas.microsoft.com/office/powerpoint/2010/main" val="16157217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5F6368"/>
                </a:solidFill>
                <a:effectLst/>
                <a:latin typeface="Roboto" panose="02000000000000000000" pitchFamily="2" charset="0"/>
              </a:rPr>
              <a:t>AWS - building a multi AZ RDS instance isn’t so different because it’s still Terraform. Notice that my region, access key, and secret key for AWS are all stored as a variables.</a:t>
            </a:r>
            <a:endParaRPr lang="en-US" dirty="0"/>
          </a:p>
        </p:txBody>
      </p:sp>
      <p:sp>
        <p:nvSpPr>
          <p:cNvPr id="4" name="Slide Number Placeholder 3"/>
          <p:cNvSpPr>
            <a:spLocks noGrp="1"/>
          </p:cNvSpPr>
          <p:nvPr>
            <p:ph type="sldNum" sz="quarter" idx="5"/>
          </p:nvPr>
        </p:nvSpPr>
        <p:spPr/>
        <p:txBody>
          <a:bodyPr/>
          <a:lstStyle/>
          <a:p>
            <a:fld id="{FF01CF2A-28D3-4F08-88B8-CD1B69DE680A}" type="slidenum">
              <a:rPr lang="en-US" smtClean="0"/>
              <a:t>26</a:t>
            </a:fld>
            <a:endParaRPr lang="en-US"/>
          </a:p>
        </p:txBody>
      </p:sp>
    </p:spTree>
    <p:extLst>
      <p:ext uri="{BB962C8B-B14F-4D97-AF65-F5344CB8AC3E}">
        <p14:creationId xmlns:p14="http://schemas.microsoft.com/office/powerpoint/2010/main" val="36757767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5F6368"/>
                </a:solidFill>
                <a:effectLst/>
                <a:latin typeface="Roboto" panose="02000000000000000000" pitchFamily="2" charset="0"/>
              </a:rPr>
              <a:t>Once again we run terraform </a:t>
            </a:r>
            <a:r>
              <a:rPr lang="en-US" b="1" i="0" dirty="0" err="1">
                <a:solidFill>
                  <a:srgbClr val="5F6368"/>
                </a:solidFill>
                <a:effectLst/>
                <a:latin typeface="Roboto" panose="02000000000000000000" pitchFamily="2" charset="0"/>
              </a:rPr>
              <a:t>init.</a:t>
            </a:r>
            <a:endParaRPr lang="en-US" dirty="0"/>
          </a:p>
        </p:txBody>
      </p:sp>
      <p:sp>
        <p:nvSpPr>
          <p:cNvPr id="4" name="Slide Number Placeholder 3"/>
          <p:cNvSpPr>
            <a:spLocks noGrp="1"/>
          </p:cNvSpPr>
          <p:nvPr>
            <p:ph type="sldNum" sz="quarter" idx="5"/>
          </p:nvPr>
        </p:nvSpPr>
        <p:spPr/>
        <p:txBody>
          <a:bodyPr/>
          <a:lstStyle/>
          <a:p>
            <a:fld id="{FF01CF2A-28D3-4F08-88B8-CD1B69DE680A}" type="slidenum">
              <a:rPr lang="en-US" smtClean="0"/>
              <a:t>27</a:t>
            </a:fld>
            <a:endParaRPr lang="en-US"/>
          </a:p>
        </p:txBody>
      </p:sp>
    </p:spTree>
    <p:extLst>
      <p:ext uri="{BB962C8B-B14F-4D97-AF65-F5344CB8AC3E}">
        <p14:creationId xmlns:p14="http://schemas.microsoft.com/office/powerpoint/2010/main" val="20336864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5F6368"/>
                </a:solidFill>
                <a:effectLst/>
                <a:latin typeface="Roboto" panose="02000000000000000000" pitchFamily="2" charset="0"/>
              </a:rPr>
              <a:t>We can also run terraform plan to see that 13 resources will be added. Run Terraform apply to build the resources.</a:t>
            </a:r>
            <a:endParaRPr lang="en-US" dirty="0"/>
          </a:p>
        </p:txBody>
      </p:sp>
      <p:sp>
        <p:nvSpPr>
          <p:cNvPr id="4" name="Slide Number Placeholder 3"/>
          <p:cNvSpPr>
            <a:spLocks noGrp="1"/>
          </p:cNvSpPr>
          <p:nvPr>
            <p:ph type="sldNum" sz="quarter" idx="5"/>
          </p:nvPr>
        </p:nvSpPr>
        <p:spPr/>
        <p:txBody>
          <a:bodyPr/>
          <a:lstStyle/>
          <a:p>
            <a:fld id="{FF01CF2A-28D3-4F08-88B8-CD1B69DE680A}" type="slidenum">
              <a:rPr lang="en-US" smtClean="0"/>
              <a:t>28</a:t>
            </a:fld>
            <a:endParaRPr lang="en-US"/>
          </a:p>
        </p:txBody>
      </p:sp>
    </p:spTree>
    <p:extLst>
      <p:ext uri="{BB962C8B-B14F-4D97-AF65-F5344CB8AC3E}">
        <p14:creationId xmlns:p14="http://schemas.microsoft.com/office/powerpoint/2010/main" val="13066704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0" dirty="0">
                <a:solidFill>
                  <a:srgbClr val="5F6368"/>
                </a:solidFill>
                <a:effectLst/>
                <a:latin typeface="Roboto" panose="02000000000000000000" pitchFamily="2" charset="0"/>
              </a:rPr>
              <a:t>Using </a:t>
            </a:r>
            <a:r>
              <a:rPr lang="en-US" b="1" i="0" dirty="0" err="1">
                <a:solidFill>
                  <a:srgbClr val="5F6368"/>
                </a:solidFill>
                <a:effectLst/>
                <a:latin typeface="Roboto" panose="02000000000000000000" pitchFamily="2" charset="0"/>
              </a:rPr>
              <a:t>Terrafrom</a:t>
            </a:r>
            <a:r>
              <a:rPr lang="en-US" b="1" i="0" dirty="0">
                <a:solidFill>
                  <a:srgbClr val="5F6368"/>
                </a:solidFill>
                <a:effectLst/>
                <a:latin typeface="Roboto" panose="02000000000000000000" pitchFamily="2" charset="0"/>
              </a:rPr>
              <a:t> to provision resources in Azure is very similar, too. If we type </a:t>
            </a:r>
            <a:r>
              <a:rPr lang="en-US" b="1" i="0" dirty="0" err="1">
                <a:solidFill>
                  <a:srgbClr val="5F6368"/>
                </a:solidFill>
                <a:effectLst/>
                <a:latin typeface="Roboto" panose="02000000000000000000" pitchFamily="2" charset="0"/>
              </a:rPr>
              <a:t>az</a:t>
            </a:r>
            <a:r>
              <a:rPr lang="en-US" b="1" i="0" dirty="0">
                <a:solidFill>
                  <a:srgbClr val="5F6368"/>
                </a:solidFill>
                <a:effectLst/>
                <a:latin typeface="Roboto" panose="02000000000000000000" pitchFamily="2" charset="0"/>
              </a:rPr>
              <a:t> login in the terminal window, we’ll be prompted to authenticate via a browser.</a:t>
            </a:r>
            <a:endParaRPr lang="en-US" dirty="0"/>
          </a:p>
          <a:p>
            <a:endParaRPr lang="en-US" dirty="0"/>
          </a:p>
        </p:txBody>
      </p:sp>
      <p:sp>
        <p:nvSpPr>
          <p:cNvPr id="4" name="Slide Number Placeholder 3"/>
          <p:cNvSpPr>
            <a:spLocks noGrp="1"/>
          </p:cNvSpPr>
          <p:nvPr>
            <p:ph type="sldNum" sz="quarter" idx="5"/>
          </p:nvPr>
        </p:nvSpPr>
        <p:spPr/>
        <p:txBody>
          <a:bodyPr/>
          <a:lstStyle/>
          <a:p>
            <a:fld id="{FF01CF2A-28D3-4F08-88B8-CD1B69DE680A}" type="slidenum">
              <a:rPr lang="en-US" smtClean="0"/>
              <a:t>29</a:t>
            </a:fld>
            <a:endParaRPr lang="en-US"/>
          </a:p>
        </p:txBody>
      </p:sp>
    </p:spTree>
    <p:extLst>
      <p:ext uri="{BB962C8B-B14F-4D97-AF65-F5344CB8AC3E}">
        <p14:creationId xmlns:p14="http://schemas.microsoft.com/office/powerpoint/2010/main" val="14892030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5F6368"/>
                </a:solidFill>
                <a:effectLst/>
                <a:latin typeface="Roboto" panose="02000000000000000000" pitchFamily="2" charset="0"/>
              </a:rPr>
              <a:t>This is what are code looks like for Azure…</a:t>
            </a:r>
            <a:endParaRPr lang="en-US" dirty="0"/>
          </a:p>
        </p:txBody>
      </p:sp>
      <p:sp>
        <p:nvSpPr>
          <p:cNvPr id="4" name="Slide Number Placeholder 3"/>
          <p:cNvSpPr>
            <a:spLocks noGrp="1"/>
          </p:cNvSpPr>
          <p:nvPr>
            <p:ph type="sldNum" sz="quarter" idx="5"/>
          </p:nvPr>
        </p:nvSpPr>
        <p:spPr/>
        <p:txBody>
          <a:bodyPr/>
          <a:lstStyle/>
          <a:p>
            <a:fld id="{FF01CF2A-28D3-4F08-88B8-CD1B69DE680A}" type="slidenum">
              <a:rPr lang="en-US" smtClean="0"/>
              <a:t>30</a:t>
            </a:fld>
            <a:endParaRPr lang="en-US"/>
          </a:p>
        </p:txBody>
      </p:sp>
    </p:spTree>
    <p:extLst>
      <p:ext uri="{BB962C8B-B14F-4D97-AF65-F5344CB8AC3E}">
        <p14:creationId xmlns:p14="http://schemas.microsoft.com/office/powerpoint/2010/main" val="30555852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rgbClr val="5F6368"/>
                </a:solidFill>
                <a:effectLst/>
                <a:latin typeface="Roboto" panose="02000000000000000000" pitchFamily="2" charset="0"/>
                <a:ea typeface="+mn-ea"/>
                <a:cs typeface="+mn-cs"/>
              </a:rPr>
              <a:t>This is the main question we’ll be answering today.</a:t>
            </a:r>
          </a:p>
        </p:txBody>
      </p:sp>
      <p:sp>
        <p:nvSpPr>
          <p:cNvPr id="4" name="Slide Number Placeholder 3"/>
          <p:cNvSpPr>
            <a:spLocks noGrp="1"/>
          </p:cNvSpPr>
          <p:nvPr>
            <p:ph type="sldNum" sz="quarter" idx="5"/>
          </p:nvPr>
        </p:nvSpPr>
        <p:spPr/>
        <p:txBody>
          <a:bodyPr/>
          <a:lstStyle/>
          <a:p>
            <a:fld id="{FF01CF2A-28D3-4F08-88B8-CD1B69DE680A}" type="slidenum">
              <a:rPr lang="en-US" smtClean="0"/>
              <a:t>4</a:t>
            </a:fld>
            <a:endParaRPr lang="en-US"/>
          </a:p>
        </p:txBody>
      </p:sp>
    </p:spTree>
    <p:extLst>
      <p:ext uri="{BB962C8B-B14F-4D97-AF65-F5344CB8AC3E}">
        <p14:creationId xmlns:p14="http://schemas.microsoft.com/office/powerpoint/2010/main" val="7672930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5F6368"/>
                </a:solidFill>
                <a:effectLst/>
                <a:latin typeface="Roboto" panose="02000000000000000000" pitchFamily="2" charset="0"/>
              </a:rPr>
              <a:t>…</a:t>
            </a:r>
            <a:endParaRPr lang="en-US" dirty="0"/>
          </a:p>
        </p:txBody>
      </p:sp>
      <p:sp>
        <p:nvSpPr>
          <p:cNvPr id="4" name="Slide Number Placeholder 3"/>
          <p:cNvSpPr>
            <a:spLocks noGrp="1"/>
          </p:cNvSpPr>
          <p:nvPr>
            <p:ph type="sldNum" sz="quarter" idx="5"/>
          </p:nvPr>
        </p:nvSpPr>
        <p:spPr/>
        <p:txBody>
          <a:bodyPr/>
          <a:lstStyle/>
          <a:p>
            <a:fld id="{FF01CF2A-28D3-4F08-88B8-CD1B69DE680A}" type="slidenum">
              <a:rPr lang="en-US" smtClean="0"/>
              <a:t>31</a:t>
            </a:fld>
            <a:endParaRPr lang="en-US"/>
          </a:p>
        </p:txBody>
      </p:sp>
    </p:spTree>
    <p:extLst>
      <p:ext uri="{BB962C8B-B14F-4D97-AF65-F5344CB8AC3E}">
        <p14:creationId xmlns:p14="http://schemas.microsoft.com/office/powerpoint/2010/main" val="15855743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5F6368"/>
                </a:solidFill>
                <a:effectLst/>
                <a:latin typeface="Roboto" panose="02000000000000000000" pitchFamily="2" charset="0"/>
              </a:rPr>
              <a:t>Run terraform </a:t>
            </a:r>
            <a:r>
              <a:rPr lang="en-US" b="1" i="0" dirty="0" err="1">
                <a:solidFill>
                  <a:srgbClr val="5F6368"/>
                </a:solidFill>
                <a:effectLst/>
                <a:latin typeface="Roboto" panose="02000000000000000000" pitchFamily="2" charset="0"/>
              </a:rPr>
              <a:t>init.</a:t>
            </a:r>
            <a:endParaRPr lang="en-US" dirty="0"/>
          </a:p>
        </p:txBody>
      </p:sp>
      <p:sp>
        <p:nvSpPr>
          <p:cNvPr id="4" name="Slide Number Placeholder 3"/>
          <p:cNvSpPr>
            <a:spLocks noGrp="1"/>
          </p:cNvSpPr>
          <p:nvPr>
            <p:ph type="sldNum" sz="quarter" idx="5"/>
          </p:nvPr>
        </p:nvSpPr>
        <p:spPr/>
        <p:txBody>
          <a:bodyPr/>
          <a:lstStyle/>
          <a:p>
            <a:fld id="{FF01CF2A-28D3-4F08-88B8-CD1B69DE680A}" type="slidenum">
              <a:rPr lang="en-US" smtClean="0"/>
              <a:t>32</a:t>
            </a:fld>
            <a:endParaRPr lang="en-US"/>
          </a:p>
        </p:txBody>
      </p:sp>
    </p:spTree>
    <p:extLst>
      <p:ext uri="{BB962C8B-B14F-4D97-AF65-F5344CB8AC3E}">
        <p14:creationId xmlns:p14="http://schemas.microsoft.com/office/powerpoint/2010/main" val="19770064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5F6368"/>
                </a:solidFill>
                <a:effectLst/>
                <a:latin typeface="Roboto" panose="02000000000000000000" pitchFamily="2" charset="0"/>
              </a:rPr>
              <a:t>We can see that 8 resources will be added.</a:t>
            </a:r>
            <a:endParaRPr lang="en-US" dirty="0"/>
          </a:p>
        </p:txBody>
      </p:sp>
      <p:sp>
        <p:nvSpPr>
          <p:cNvPr id="4" name="Slide Number Placeholder 3"/>
          <p:cNvSpPr>
            <a:spLocks noGrp="1"/>
          </p:cNvSpPr>
          <p:nvPr>
            <p:ph type="sldNum" sz="quarter" idx="5"/>
          </p:nvPr>
        </p:nvSpPr>
        <p:spPr/>
        <p:txBody>
          <a:bodyPr/>
          <a:lstStyle/>
          <a:p>
            <a:fld id="{FF01CF2A-28D3-4F08-88B8-CD1B69DE680A}" type="slidenum">
              <a:rPr lang="en-US" smtClean="0"/>
              <a:t>33</a:t>
            </a:fld>
            <a:endParaRPr lang="en-US"/>
          </a:p>
        </p:txBody>
      </p:sp>
    </p:spTree>
    <p:extLst>
      <p:ext uri="{BB962C8B-B14F-4D97-AF65-F5344CB8AC3E}">
        <p14:creationId xmlns:p14="http://schemas.microsoft.com/office/powerpoint/2010/main" val="6314422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5F6368"/>
                </a:solidFill>
                <a:effectLst/>
                <a:latin typeface="Roboto" panose="02000000000000000000" pitchFamily="2" charset="0"/>
              </a:rPr>
              <a:t>Run terraform apply. If we include –auto-approve, we will not be prompted to respond with yes/no.</a:t>
            </a:r>
            <a:endParaRPr lang="en-US" dirty="0"/>
          </a:p>
        </p:txBody>
      </p:sp>
      <p:sp>
        <p:nvSpPr>
          <p:cNvPr id="4" name="Slide Number Placeholder 3"/>
          <p:cNvSpPr>
            <a:spLocks noGrp="1"/>
          </p:cNvSpPr>
          <p:nvPr>
            <p:ph type="sldNum" sz="quarter" idx="5"/>
          </p:nvPr>
        </p:nvSpPr>
        <p:spPr/>
        <p:txBody>
          <a:bodyPr/>
          <a:lstStyle/>
          <a:p>
            <a:fld id="{FF01CF2A-28D3-4F08-88B8-CD1B69DE680A}" type="slidenum">
              <a:rPr lang="en-US" smtClean="0"/>
              <a:t>34</a:t>
            </a:fld>
            <a:endParaRPr lang="en-US"/>
          </a:p>
        </p:txBody>
      </p:sp>
    </p:spTree>
    <p:extLst>
      <p:ext uri="{BB962C8B-B14F-4D97-AF65-F5344CB8AC3E}">
        <p14:creationId xmlns:p14="http://schemas.microsoft.com/office/powerpoint/2010/main" val="14428141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5F6368"/>
                </a:solidFill>
                <a:effectLst/>
                <a:latin typeface="Roboto" panose="02000000000000000000" pitchFamily="2" charset="0"/>
              </a:rPr>
              <a:t>We can see that we provisioned 8 resources, just like our plan told us.</a:t>
            </a:r>
            <a:endParaRPr lang="en-US" dirty="0"/>
          </a:p>
        </p:txBody>
      </p:sp>
      <p:sp>
        <p:nvSpPr>
          <p:cNvPr id="4" name="Slide Number Placeholder 3"/>
          <p:cNvSpPr>
            <a:spLocks noGrp="1"/>
          </p:cNvSpPr>
          <p:nvPr>
            <p:ph type="sldNum" sz="quarter" idx="5"/>
          </p:nvPr>
        </p:nvSpPr>
        <p:spPr/>
        <p:txBody>
          <a:bodyPr/>
          <a:lstStyle/>
          <a:p>
            <a:fld id="{FF01CF2A-28D3-4F08-88B8-CD1B69DE680A}" type="slidenum">
              <a:rPr lang="en-US" smtClean="0"/>
              <a:t>35</a:t>
            </a:fld>
            <a:endParaRPr lang="en-US"/>
          </a:p>
        </p:txBody>
      </p:sp>
    </p:spTree>
    <p:extLst>
      <p:ext uri="{BB962C8B-B14F-4D97-AF65-F5344CB8AC3E}">
        <p14:creationId xmlns:p14="http://schemas.microsoft.com/office/powerpoint/2010/main" val="380719722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l" defTabSz="914400" rtl="0" eaLnBrk="1" latinLnBrk="0" hangingPunct="1"/>
            <a:r>
              <a:rPr lang="en-US" sz="1200" b="1" i="0" kern="1200" dirty="0">
                <a:solidFill>
                  <a:srgbClr val="5F6368"/>
                </a:solidFill>
                <a:effectLst/>
                <a:latin typeface="Roboto" panose="02000000000000000000" pitchFamily="2" charset="0"/>
                <a:ea typeface="+mn-ea"/>
                <a:cs typeface="+mn-cs"/>
              </a:rPr>
              <a:t>I’ve included just a few resources here that I hope will help you in your journey to provision your own home lab, either ‘on-prem’, in the cloud, or both. Happy learning!</a:t>
            </a:r>
          </a:p>
        </p:txBody>
      </p:sp>
      <p:sp>
        <p:nvSpPr>
          <p:cNvPr id="4" name="Slide Number Placeholder 3"/>
          <p:cNvSpPr>
            <a:spLocks noGrp="1"/>
          </p:cNvSpPr>
          <p:nvPr>
            <p:ph type="sldNum" sz="quarter" idx="5"/>
          </p:nvPr>
        </p:nvSpPr>
        <p:spPr/>
        <p:txBody>
          <a:bodyPr/>
          <a:lstStyle/>
          <a:p>
            <a:fld id="{FF01CF2A-28D3-4F08-88B8-CD1B69DE680A}" type="slidenum">
              <a:rPr lang="en-US" smtClean="0"/>
              <a:t>36</a:t>
            </a:fld>
            <a:endParaRPr lang="en-US"/>
          </a:p>
        </p:txBody>
      </p:sp>
    </p:spTree>
    <p:extLst>
      <p:ext uri="{BB962C8B-B14F-4D97-AF65-F5344CB8AC3E}">
        <p14:creationId xmlns:p14="http://schemas.microsoft.com/office/powerpoint/2010/main" val="118976551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01CF2A-28D3-4F08-88B8-CD1B69DE680A}" type="slidenum">
              <a:rPr lang="en-US" smtClean="0"/>
              <a:t>38</a:t>
            </a:fld>
            <a:endParaRPr lang="en-US"/>
          </a:p>
        </p:txBody>
      </p:sp>
    </p:spTree>
    <p:extLst>
      <p:ext uri="{BB962C8B-B14F-4D97-AF65-F5344CB8AC3E}">
        <p14:creationId xmlns:p14="http://schemas.microsoft.com/office/powerpoint/2010/main" val="3735406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l" defTabSz="914400" rtl="0" eaLnBrk="1" latinLnBrk="0" hangingPunct="1"/>
            <a:r>
              <a:rPr lang="en-US" sz="1200" b="1" i="0" kern="1200" dirty="0">
                <a:solidFill>
                  <a:srgbClr val="5F6368"/>
                </a:solidFill>
                <a:effectLst/>
                <a:latin typeface="Roboto" panose="02000000000000000000" pitchFamily="2" charset="0"/>
                <a:ea typeface="+mn-ea"/>
                <a:cs typeface="+mn-cs"/>
              </a:rPr>
              <a:t>Infrastructure as Code (</a:t>
            </a:r>
            <a:r>
              <a:rPr lang="en-US" sz="1200" b="1" i="0" kern="1200" dirty="0" err="1">
                <a:solidFill>
                  <a:srgbClr val="5F6368"/>
                </a:solidFill>
                <a:effectLst/>
                <a:latin typeface="Roboto" panose="02000000000000000000" pitchFamily="2" charset="0"/>
                <a:ea typeface="+mn-ea"/>
                <a:cs typeface="+mn-cs"/>
              </a:rPr>
              <a:t>IaC</a:t>
            </a:r>
            <a:r>
              <a:rPr lang="en-US" sz="1200" b="1" i="0" kern="1200" dirty="0">
                <a:solidFill>
                  <a:srgbClr val="5F6368"/>
                </a:solidFill>
                <a:effectLst/>
                <a:latin typeface="Roboto" panose="02000000000000000000" pitchFamily="2" charset="0"/>
                <a:ea typeface="+mn-ea"/>
                <a:cs typeface="+mn-cs"/>
              </a:rPr>
              <a:t>) is the managing and provisioning of infrastructure through code instead of through manual processes.</a:t>
            </a:r>
          </a:p>
        </p:txBody>
      </p:sp>
      <p:sp>
        <p:nvSpPr>
          <p:cNvPr id="4" name="Slide Number Placeholder 3"/>
          <p:cNvSpPr>
            <a:spLocks noGrp="1"/>
          </p:cNvSpPr>
          <p:nvPr>
            <p:ph type="sldNum" sz="quarter" idx="5"/>
          </p:nvPr>
        </p:nvSpPr>
        <p:spPr/>
        <p:txBody>
          <a:bodyPr/>
          <a:lstStyle/>
          <a:p>
            <a:fld id="{FF01CF2A-28D3-4F08-88B8-CD1B69DE680A}" type="slidenum">
              <a:rPr lang="en-US" smtClean="0"/>
              <a:t>5</a:t>
            </a:fld>
            <a:endParaRPr lang="en-US"/>
          </a:p>
        </p:txBody>
      </p:sp>
    </p:spTree>
    <p:extLst>
      <p:ext uri="{BB962C8B-B14F-4D97-AF65-F5344CB8AC3E}">
        <p14:creationId xmlns:p14="http://schemas.microsoft.com/office/powerpoint/2010/main" val="8562047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rgbClr val="5F6368"/>
                </a:solidFill>
                <a:effectLst/>
                <a:latin typeface="Roboto" panose="02000000000000000000" pitchFamily="2" charset="0"/>
                <a:ea typeface="+mn-ea"/>
                <a:cs typeface="+mn-cs"/>
              </a:rPr>
              <a:t>Terraform is one popular way to implement Infrastructure as code. In fact, there’s a chance that the infrastructure team where you work is using Terraform.</a:t>
            </a:r>
          </a:p>
        </p:txBody>
      </p:sp>
      <p:sp>
        <p:nvSpPr>
          <p:cNvPr id="4" name="Slide Number Placeholder 3"/>
          <p:cNvSpPr>
            <a:spLocks noGrp="1"/>
          </p:cNvSpPr>
          <p:nvPr>
            <p:ph type="sldNum" sz="quarter" idx="5"/>
          </p:nvPr>
        </p:nvSpPr>
        <p:spPr/>
        <p:txBody>
          <a:bodyPr/>
          <a:lstStyle/>
          <a:p>
            <a:fld id="{FF01CF2A-28D3-4F08-88B8-CD1B69DE680A}" type="slidenum">
              <a:rPr lang="en-US" smtClean="0"/>
              <a:t>6</a:t>
            </a:fld>
            <a:endParaRPr lang="en-US"/>
          </a:p>
        </p:txBody>
      </p:sp>
    </p:spTree>
    <p:extLst>
      <p:ext uri="{BB962C8B-B14F-4D97-AF65-F5344CB8AC3E}">
        <p14:creationId xmlns:p14="http://schemas.microsoft.com/office/powerpoint/2010/main" val="21410089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rgbClr val="5F6368"/>
                </a:solidFill>
                <a:effectLst/>
                <a:latin typeface="Roboto" panose="02000000000000000000" pitchFamily="2" charset="0"/>
                <a:ea typeface="+mn-ea"/>
                <a:cs typeface="+mn-cs"/>
              </a:rPr>
              <a:t>When I built my first </a:t>
            </a:r>
            <a:r>
              <a:rPr lang="en-US" sz="1200" b="1" i="0" kern="1200" dirty="0" err="1">
                <a:solidFill>
                  <a:srgbClr val="5F6368"/>
                </a:solidFill>
                <a:effectLst/>
                <a:latin typeface="Roboto" panose="02000000000000000000" pitchFamily="2" charset="0"/>
                <a:ea typeface="+mn-ea"/>
                <a:cs typeface="+mn-cs"/>
              </a:rPr>
              <a:t>HyperV</a:t>
            </a:r>
            <a:r>
              <a:rPr lang="en-US" sz="1200" b="1" i="0" kern="1200" dirty="0">
                <a:solidFill>
                  <a:srgbClr val="5F6368"/>
                </a:solidFill>
                <a:effectLst/>
                <a:latin typeface="Roboto" panose="02000000000000000000" pitchFamily="2" charset="0"/>
                <a:ea typeface="+mn-ea"/>
                <a:cs typeface="+mn-cs"/>
              </a:rPr>
              <a:t> lab, I used </a:t>
            </a:r>
            <a:r>
              <a:rPr lang="en-US" sz="1200" b="1" i="0" u="sng" kern="1200" dirty="0">
                <a:solidFill>
                  <a:srgbClr val="5F6368"/>
                </a:solidFill>
                <a:effectLst/>
                <a:latin typeface="Roboto" panose="02000000000000000000" pitchFamily="2" charset="0"/>
                <a:ea typeface="+mn-ea"/>
                <a:cs typeface="+mn-cs"/>
              </a:rPr>
              <a:t>all</a:t>
            </a:r>
            <a:r>
              <a:rPr lang="en-US" sz="1200" b="1" i="0" kern="1200" dirty="0">
                <a:solidFill>
                  <a:srgbClr val="5F6368"/>
                </a:solidFill>
                <a:effectLst/>
                <a:latin typeface="Roboto" panose="02000000000000000000" pitchFamily="2" charset="0"/>
                <a:ea typeface="+mn-ea"/>
                <a:cs typeface="+mn-cs"/>
              </a:rPr>
              <a:t> the GUIs! One of the parts I hated the most was installing Window Server on each VM, using the wizard. I don’t think you can install Windows Server with PowerShell. You just boot from an ISO and you’re forced to go through the install steps. Packer lets you build an image with the OS and other software, like SQL Server, already installed. You can use that image over and over.</a:t>
            </a:r>
          </a:p>
        </p:txBody>
      </p:sp>
      <p:sp>
        <p:nvSpPr>
          <p:cNvPr id="4" name="Slide Number Placeholder 3"/>
          <p:cNvSpPr>
            <a:spLocks noGrp="1"/>
          </p:cNvSpPr>
          <p:nvPr>
            <p:ph type="sldNum" sz="quarter" idx="5"/>
          </p:nvPr>
        </p:nvSpPr>
        <p:spPr/>
        <p:txBody>
          <a:bodyPr/>
          <a:lstStyle/>
          <a:p>
            <a:fld id="{FF01CF2A-28D3-4F08-88B8-CD1B69DE680A}" type="slidenum">
              <a:rPr lang="en-US" smtClean="0"/>
              <a:t>7</a:t>
            </a:fld>
            <a:endParaRPr lang="en-US"/>
          </a:p>
        </p:txBody>
      </p:sp>
    </p:spTree>
    <p:extLst>
      <p:ext uri="{BB962C8B-B14F-4D97-AF65-F5344CB8AC3E}">
        <p14:creationId xmlns:p14="http://schemas.microsoft.com/office/powerpoint/2010/main" val="15086881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l" defTabSz="914400" rtl="0" eaLnBrk="1" latinLnBrk="0" hangingPunct="1"/>
            <a:r>
              <a:rPr lang="en-US" sz="1200" b="1" i="0" kern="1200" dirty="0">
                <a:solidFill>
                  <a:srgbClr val="5F6368"/>
                </a:solidFill>
                <a:effectLst/>
                <a:latin typeface="Roboto" panose="02000000000000000000" pitchFamily="2" charset="0"/>
                <a:ea typeface="+mn-ea"/>
                <a:cs typeface="+mn-cs"/>
              </a:rPr>
              <a:t>These are some things you’ll probably need installed on your computer to build your lab with the code in my GitHub.</a:t>
            </a:r>
          </a:p>
        </p:txBody>
      </p:sp>
      <p:sp>
        <p:nvSpPr>
          <p:cNvPr id="4" name="Slide Number Placeholder 3"/>
          <p:cNvSpPr>
            <a:spLocks noGrp="1"/>
          </p:cNvSpPr>
          <p:nvPr>
            <p:ph type="sldNum" sz="quarter" idx="5"/>
          </p:nvPr>
        </p:nvSpPr>
        <p:spPr/>
        <p:txBody>
          <a:bodyPr/>
          <a:lstStyle/>
          <a:p>
            <a:fld id="{FF01CF2A-28D3-4F08-88B8-CD1B69DE680A}" type="slidenum">
              <a:rPr lang="en-US" smtClean="0"/>
              <a:t>8</a:t>
            </a:fld>
            <a:endParaRPr lang="en-US"/>
          </a:p>
        </p:txBody>
      </p:sp>
    </p:spTree>
    <p:extLst>
      <p:ext uri="{BB962C8B-B14F-4D97-AF65-F5344CB8AC3E}">
        <p14:creationId xmlns:p14="http://schemas.microsoft.com/office/powerpoint/2010/main" val="32650012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l" defTabSz="914400" rtl="0" eaLnBrk="1" latinLnBrk="0" hangingPunct="1"/>
            <a:r>
              <a:rPr lang="en-US" sz="1200" b="1" i="0" kern="1200" dirty="0">
                <a:solidFill>
                  <a:srgbClr val="5F6368"/>
                </a:solidFill>
                <a:effectLst/>
                <a:latin typeface="Roboto" panose="02000000000000000000" pitchFamily="2" charset="0"/>
                <a:ea typeface="+mn-ea"/>
                <a:cs typeface="+mn-cs"/>
              </a:rPr>
              <a:t>I found that on my new laptop I needed to enable virtualization in the BIOS. Microsoft provides these instructions.</a:t>
            </a:r>
          </a:p>
        </p:txBody>
      </p:sp>
      <p:sp>
        <p:nvSpPr>
          <p:cNvPr id="4" name="Slide Number Placeholder 3"/>
          <p:cNvSpPr>
            <a:spLocks noGrp="1"/>
          </p:cNvSpPr>
          <p:nvPr>
            <p:ph type="sldNum" sz="quarter" idx="5"/>
          </p:nvPr>
        </p:nvSpPr>
        <p:spPr/>
        <p:txBody>
          <a:bodyPr/>
          <a:lstStyle/>
          <a:p>
            <a:fld id="{FF01CF2A-28D3-4F08-88B8-CD1B69DE680A}" type="slidenum">
              <a:rPr lang="en-US" smtClean="0"/>
              <a:t>9</a:t>
            </a:fld>
            <a:endParaRPr lang="en-US"/>
          </a:p>
        </p:txBody>
      </p:sp>
    </p:spTree>
    <p:extLst>
      <p:ext uri="{BB962C8B-B14F-4D97-AF65-F5344CB8AC3E}">
        <p14:creationId xmlns:p14="http://schemas.microsoft.com/office/powerpoint/2010/main" val="1709697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l" defTabSz="914400" rtl="0" eaLnBrk="1" latinLnBrk="0" hangingPunct="1"/>
            <a:r>
              <a:rPr lang="en-US" sz="1200" b="1" i="0" kern="1200" dirty="0">
                <a:solidFill>
                  <a:srgbClr val="5F6368"/>
                </a:solidFill>
                <a:effectLst/>
                <a:latin typeface="Roboto" panose="02000000000000000000" pitchFamily="2" charset="0"/>
                <a:ea typeface="+mn-ea"/>
                <a:cs typeface="+mn-cs"/>
              </a:rPr>
              <a:t>This is what you’ll see when following the instructions in the previous slide.</a:t>
            </a:r>
          </a:p>
        </p:txBody>
      </p:sp>
      <p:sp>
        <p:nvSpPr>
          <p:cNvPr id="4" name="Slide Number Placeholder 3"/>
          <p:cNvSpPr>
            <a:spLocks noGrp="1"/>
          </p:cNvSpPr>
          <p:nvPr>
            <p:ph type="sldNum" sz="quarter" idx="5"/>
          </p:nvPr>
        </p:nvSpPr>
        <p:spPr/>
        <p:txBody>
          <a:bodyPr/>
          <a:lstStyle/>
          <a:p>
            <a:fld id="{FF01CF2A-28D3-4F08-88B8-CD1B69DE680A}" type="slidenum">
              <a:rPr lang="en-US" smtClean="0"/>
              <a:t>10</a:t>
            </a:fld>
            <a:endParaRPr lang="en-US"/>
          </a:p>
        </p:txBody>
      </p:sp>
    </p:spTree>
    <p:extLst>
      <p:ext uri="{BB962C8B-B14F-4D97-AF65-F5344CB8AC3E}">
        <p14:creationId xmlns:p14="http://schemas.microsoft.com/office/powerpoint/2010/main" val="10822830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605D6-7231-568A-0D5C-BE92B59A08E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3C11C47-6C10-08B4-5FDB-391325F446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6DC9AD4-B3FA-606F-1BE5-86E8A094F18A}"/>
              </a:ext>
            </a:extLst>
          </p:cNvPr>
          <p:cNvSpPr>
            <a:spLocks noGrp="1"/>
          </p:cNvSpPr>
          <p:nvPr>
            <p:ph type="dt" sz="half" idx="10"/>
          </p:nvPr>
        </p:nvSpPr>
        <p:spPr/>
        <p:txBody>
          <a:bodyPr/>
          <a:lstStyle/>
          <a:p>
            <a:fld id="{FDBB047C-BF01-4167-96F0-AA918D9537E4}" type="datetimeFigureOut">
              <a:rPr lang="en-US" smtClean="0"/>
              <a:t>11/15/2023</a:t>
            </a:fld>
            <a:endParaRPr lang="en-US"/>
          </a:p>
        </p:txBody>
      </p:sp>
      <p:sp>
        <p:nvSpPr>
          <p:cNvPr id="5" name="Footer Placeholder 4">
            <a:extLst>
              <a:ext uri="{FF2B5EF4-FFF2-40B4-BE49-F238E27FC236}">
                <a16:creationId xmlns:a16="http://schemas.microsoft.com/office/drawing/2014/main" id="{1FBC44CC-4333-20DE-72E9-12CB0CBE9B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2307EE-922A-ACFD-1545-E57F821E7C57}"/>
              </a:ext>
            </a:extLst>
          </p:cNvPr>
          <p:cNvSpPr>
            <a:spLocks noGrp="1"/>
          </p:cNvSpPr>
          <p:nvPr>
            <p:ph type="sldNum" sz="quarter" idx="12"/>
          </p:nvPr>
        </p:nvSpPr>
        <p:spPr/>
        <p:txBody>
          <a:bodyPr/>
          <a:lstStyle/>
          <a:p>
            <a:fld id="{B87C3DDD-FBDB-457D-BDF2-CCE7B2E65871}" type="slidenum">
              <a:rPr lang="en-US" smtClean="0"/>
              <a:t>‹#›</a:t>
            </a:fld>
            <a:endParaRPr lang="en-US"/>
          </a:p>
        </p:txBody>
      </p:sp>
    </p:spTree>
    <p:extLst>
      <p:ext uri="{BB962C8B-B14F-4D97-AF65-F5344CB8AC3E}">
        <p14:creationId xmlns:p14="http://schemas.microsoft.com/office/powerpoint/2010/main" val="13467986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494C6-DF8D-C8F6-3F26-BC64B810107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28D8C6B-F799-35B8-F53D-E4AE7F9F2C7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51752E-A495-123E-261E-F4502496389E}"/>
              </a:ext>
            </a:extLst>
          </p:cNvPr>
          <p:cNvSpPr>
            <a:spLocks noGrp="1"/>
          </p:cNvSpPr>
          <p:nvPr>
            <p:ph type="dt" sz="half" idx="10"/>
          </p:nvPr>
        </p:nvSpPr>
        <p:spPr/>
        <p:txBody>
          <a:bodyPr/>
          <a:lstStyle/>
          <a:p>
            <a:fld id="{FDBB047C-BF01-4167-96F0-AA918D9537E4}" type="datetimeFigureOut">
              <a:rPr lang="en-US" smtClean="0"/>
              <a:t>11/15/2023</a:t>
            </a:fld>
            <a:endParaRPr lang="en-US"/>
          </a:p>
        </p:txBody>
      </p:sp>
      <p:sp>
        <p:nvSpPr>
          <p:cNvPr id="5" name="Footer Placeholder 4">
            <a:extLst>
              <a:ext uri="{FF2B5EF4-FFF2-40B4-BE49-F238E27FC236}">
                <a16:creationId xmlns:a16="http://schemas.microsoft.com/office/drawing/2014/main" id="{97369DA1-02BD-9F43-C875-3A8B4AB085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34509C-1FD2-7D40-3633-EB11864A4066}"/>
              </a:ext>
            </a:extLst>
          </p:cNvPr>
          <p:cNvSpPr>
            <a:spLocks noGrp="1"/>
          </p:cNvSpPr>
          <p:nvPr>
            <p:ph type="sldNum" sz="quarter" idx="12"/>
          </p:nvPr>
        </p:nvSpPr>
        <p:spPr/>
        <p:txBody>
          <a:bodyPr/>
          <a:lstStyle/>
          <a:p>
            <a:fld id="{B87C3DDD-FBDB-457D-BDF2-CCE7B2E65871}" type="slidenum">
              <a:rPr lang="en-US" smtClean="0"/>
              <a:t>‹#›</a:t>
            </a:fld>
            <a:endParaRPr lang="en-US"/>
          </a:p>
        </p:txBody>
      </p:sp>
    </p:spTree>
    <p:extLst>
      <p:ext uri="{BB962C8B-B14F-4D97-AF65-F5344CB8AC3E}">
        <p14:creationId xmlns:p14="http://schemas.microsoft.com/office/powerpoint/2010/main" val="37063271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19EE2A-E977-192E-6AEA-81DA5627EAC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BDAB3C-C0A0-B0AC-E084-89FD5A71E0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B55493B-1156-D91A-402E-CD02B7D89BEE}"/>
              </a:ext>
            </a:extLst>
          </p:cNvPr>
          <p:cNvSpPr>
            <a:spLocks noGrp="1"/>
          </p:cNvSpPr>
          <p:nvPr>
            <p:ph type="dt" sz="half" idx="10"/>
          </p:nvPr>
        </p:nvSpPr>
        <p:spPr/>
        <p:txBody>
          <a:bodyPr/>
          <a:lstStyle/>
          <a:p>
            <a:fld id="{FDBB047C-BF01-4167-96F0-AA918D9537E4}" type="datetimeFigureOut">
              <a:rPr lang="en-US" smtClean="0"/>
              <a:t>11/15/2023</a:t>
            </a:fld>
            <a:endParaRPr lang="en-US"/>
          </a:p>
        </p:txBody>
      </p:sp>
      <p:sp>
        <p:nvSpPr>
          <p:cNvPr id="5" name="Footer Placeholder 4">
            <a:extLst>
              <a:ext uri="{FF2B5EF4-FFF2-40B4-BE49-F238E27FC236}">
                <a16:creationId xmlns:a16="http://schemas.microsoft.com/office/drawing/2014/main" id="{F3F32D5A-EF47-888E-FDCC-BED9B461D5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CC45D4-CE0E-92C4-57D5-8B4044921322}"/>
              </a:ext>
            </a:extLst>
          </p:cNvPr>
          <p:cNvSpPr>
            <a:spLocks noGrp="1"/>
          </p:cNvSpPr>
          <p:nvPr>
            <p:ph type="sldNum" sz="quarter" idx="12"/>
          </p:nvPr>
        </p:nvSpPr>
        <p:spPr/>
        <p:txBody>
          <a:bodyPr/>
          <a:lstStyle/>
          <a:p>
            <a:fld id="{B87C3DDD-FBDB-457D-BDF2-CCE7B2E65871}" type="slidenum">
              <a:rPr lang="en-US" smtClean="0"/>
              <a:t>‹#›</a:t>
            </a:fld>
            <a:endParaRPr lang="en-US"/>
          </a:p>
        </p:txBody>
      </p:sp>
    </p:spTree>
    <p:extLst>
      <p:ext uri="{BB962C8B-B14F-4D97-AF65-F5344CB8AC3E}">
        <p14:creationId xmlns:p14="http://schemas.microsoft.com/office/powerpoint/2010/main" val="23665487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 Add icon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7AEB030-6D69-444A-91BD-2A6CCC716C00}"/>
              </a:ext>
            </a:extLst>
          </p:cNvPr>
          <p:cNvSpPr/>
          <p:nvPr userDrawn="1"/>
        </p:nvSpPr>
        <p:spPr>
          <a:xfrm>
            <a:off x="0" y="0"/>
            <a:ext cx="12192000" cy="6857999"/>
          </a:xfrm>
          <a:prstGeom prst="rect">
            <a:avLst/>
          </a:prstGeom>
          <a:solidFill>
            <a:srgbClr val="22222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latin typeface="Roboto" panose="02000000000000000000" pitchFamily="2" charset="0"/>
              <a:ea typeface="Roboto" panose="02000000000000000000" pitchFamily="2" charset="0"/>
            </a:endParaRPr>
          </a:p>
        </p:txBody>
      </p:sp>
      <p:pic>
        <p:nvPicPr>
          <p:cNvPr id="29" name="Graphic 28">
            <a:extLst>
              <a:ext uri="{FF2B5EF4-FFF2-40B4-BE49-F238E27FC236}">
                <a16:creationId xmlns:a16="http://schemas.microsoft.com/office/drawing/2014/main" id="{D78C34BA-89C2-E843-8A42-E0E973E54C50}"/>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6791325"/>
            <a:ext cx="12192000" cy="66675"/>
          </a:xfrm>
          <a:prstGeom prst="rect">
            <a:avLst/>
          </a:prstGeom>
        </p:spPr>
      </p:pic>
      <p:sp>
        <p:nvSpPr>
          <p:cNvPr id="24" name="Title 1">
            <a:extLst>
              <a:ext uri="{FF2B5EF4-FFF2-40B4-BE49-F238E27FC236}">
                <a16:creationId xmlns:a16="http://schemas.microsoft.com/office/drawing/2014/main" id="{D4C4303D-24D8-0C48-8534-7D4F90E570B5}"/>
              </a:ext>
            </a:extLst>
          </p:cNvPr>
          <p:cNvSpPr>
            <a:spLocks noGrp="1"/>
          </p:cNvSpPr>
          <p:nvPr>
            <p:ph type="title" hasCustomPrompt="1"/>
          </p:nvPr>
        </p:nvSpPr>
        <p:spPr>
          <a:xfrm>
            <a:off x="434091" y="1822720"/>
            <a:ext cx="7982322" cy="1935532"/>
          </a:xfrm>
        </p:spPr>
        <p:txBody>
          <a:bodyPr anchor="t">
            <a:noAutofit/>
          </a:bodyPr>
          <a:lstStyle>
            <a:lvl1pPr algn="ctr">
              <a:defRPr sz="4400" b="1" i="0">
                <a:solidFill>
                  <a:srgbClr val="F2F2F2"/>
                </a:solidFill>
                <a:latin typeface="IBM Plex Sans" panose="020B0503050203000203" pitchFamily="34" charset="77"/>
              </a:defRPr>
            </a:lvl1pPr>
          </a:lstStyle>
          <a:p>
            <a:r>
              <a:rPr lang="en-US" dirty="0"/>
              <a:t>How to Quickly Build a Repeatable SQL Server Lab</a:t>
            </a:r>
          </a:p>
        </p:txBody>
      </p:sp>
      <p:sp>
        <p:nvSpPr>
          <p:cNvPr id="25" name="Content Placeholder 2">
            <a:extLst>
              <a:ext uri="{FF2B5EF4-FFF2-40B4-BE49-F238E27FC236}">
                <a16:creationId xmlns:a16="http://schemas.microsoft.com/office/drawing/2014/main" id="{D173C2FE-439C-504B-8A21-0A4715987815}"/>
              </a:ext>
            </a:extLst>
          </p:cNvPr>
          <p:cNvSpPr>
            <a:spLocks noGrp="1"/>
          </p:cNvSpPr>
          <p:nvPr>
            <p:ph idx="11" hasCustomPrompt="1"/>
          </p:nvPr>
        </p:nvSpPr>
        <p:spPr>
          <a:xfrm>
            <a:off x="424542" y="4141591"/>
            <a:ext cx="6116493" cy="553208"/>
          </a:xfrm>
        </p:spPr>
        <p:txBody>
          <a:bodyPr anchor="ctr">
            <a:normAutofit/>
          </a:bodyPr>
          <a:lstStyle>
            <a:lvl1pPr marL="0" indent="0">
              <a:lnSpc>
                <a:spcPct val="100000"/>
              </a:lnSpc>
              <a:buNone/>
              <a:defRPr sz="2800" b="1" i="0">
                <a:solidFill>
                  <a:srgbClr val="E6E6E6"/>
                </a:solidFill>
                <a:latin typeface="IBM Plex Sans" panose="020B0503050203000203" pitchFamily="34" charset="77"/>
              </a:defRPr>
            </a:lvl1pPr>
            <a:lvl2pPr>
              <a:defRPr>
                <a:solidFill>
                  <a:schemeClr val="tx1"/>
                </a:solidFill>
              </a:defRPr>
            </a:lvl2pPr>
            <a:lvl3pPr>
              <a:defRPr>
                <a:solidFill>
                  <a:schemeClr val="tx1"/>
                </a:solidFill>
              </a:defRPr>
            </a:lvl3pPr>
            <a:lvl4pPr>
              <a:defRPr>
                <a:solidFill>
                  <a:srgbClr val="191919"/>
                </a:solidFill>
              </a:defRPr>
            </a:lvl4pPr>
            <a:lvl5pPr>
              <a:defRPr>
                <a:solidFill>
                  <a:srgbClr val="191919"/>
                </a:solidFill>
              </a:defRPr>
            </a:lvl5pPr>
          </a:lstStyle>
          <a:p>
            <a:pPr lvl="0"/>
            <a:r>
              <a:rPr lang="en-GB" dirty="0"/>
              <a:t>Amy Cox	</a:t>
            </a:r>
          </a:p>
        </p:txBody>
      </p:sp>
      <p:sp>
        <p:nvSpPr>
          <p:cNvPr id="26" name="Content Placeholder 2">
            <a:extLst>
              <a:ext uri="{FF2B5EF4-FFF2-40B4-BE49-F238E27FC236}">
                <a16:creationId xmlns:a16="http://schemas.microsoft.com/office/drawing/2014/main" id="{059422CC-1FF2-044C-B022-72564F9AFB06}"/>
              </a:ext>
            </a:extLst>
          </p:cNvPr>
          <p:cNvSpPr>
            <a:spLocks noGrp="1"/>
          </p:cNvSpPr>
          <p:nvPr>
            <p:ph idx="12" hasCustomPrompt="1"/>
          </p:nvPr>
        </p:nvSpPr>
        <p:spPr>
          <a:xfrm>
            <a:off x="424542" y="4712653"/>
            <a:ext cx="6116493" cy="553208"/>
          </a:xfrm>
        </p:spPr>
        <p:txBody>
          <a:bodyPr anchor="ctr">
            <a:normAutofit/>
          </a:bodyPr>
          <a:lstStyle>
            <a:lvl1pPr marL="0" indent="0">
              <a:lnSpc>
                <a:spcPct val="100000"/>
              </a:lnSpc>
              <a:buNone/>
              <a:defRPr sz="2800" b="0" i="0">
                <a:solidFill>
                  <a:srgbClr val="E6E6E6"/>
                </a:solidFill>
                <a:latin typeface="IBM Plex Sans Medium" panose="020B0503050203000203" pitchFamily="34" charset="77"/>
              </a:defRPr>
            </a:lvl1pPr>
            <a:lvl2pPr>
              <a:defRPr>
                <a:solidFill>
                  <a:schemeClr val="tx1"/>
                </a:solidFill>
              </a:defRPr>
            </a:lvl2pPr>
            <a:lvl3pPr>
              <a:defRPr>
                <a:solidFill>
                  <a:schemeClr val="tx1"/>
                </a:solidFill>
              </a:defRPr>
            </a:lvl3pPr>
            <a:lvl4pPr>
              <a:defRPr>
                <a:solidFill>
                  <a:srgbClr val="191919"/>
                </a:solidFill>
              </a:defRPr>
            </a:lvl4pPr>
            <a:lvl5pPr>
              <a:defRPr>
                <a:solidFill>
                  <a:srgbClr val="191919"/>
                </a:solidFill>
              </a:defRPr>
            </a:lvl5pPr>
          </a:lstStyle>
          <a:p>
            <a:pPr lvl="0"/>
            <a:r>
              <a:rPr lang="en-GB" dirty="0"/>
              <a:t>She/Her	</a:t>
            </a:r>
          </a:p>
        </p:txBody>
      </p:sp>
      <p:sp>
        <p:nvSpPr>
          <p:cNvPr id="27" name="Content Placeholder 2">
            <a:extLst>
              <a:ext uri="{FF2B5EF4-FFF2-40B4-BE49-F238E27FC236}">
                <a16:creationId xmlns:a16="http://schemas.microsoft.com/office/drawing/2014/main" id="{1535EFF6-1025-6640-AE23-96FB71F54E77}"/>
              </a:ext>
            </a:extLst>
          </p:cNvPr>
          <p:cNvSpPr>
            <a:spLocks noGrp="1"/>
          </p:cNvSpPr>
          <p:nvPr>
            <p:ph idx="13" hasCustomPrompt="1"/>
          </p:nvPr>
        </p:nvSpPr>
        <p:spPr>
          <a:xfrm>
            <a:off x="424542" y="5283715"/>
            <a:ext cx="6116493" cy="553208"/>
          </a:xfrm>
        </p:spPr>
        <p:txBody>
          <a:bodyPr anchor="ctr">
            <a:normAutofit/>
          </a:bodyPr>
          <a:lstStyle>
            <a:lvl1pPr marL="0" indent="0">
              <a:lnSpc>
                <a:spcPct val="100000"/>
              </a:lnSpc>
              <a:buNone/>
              <a:defRPr sz="2800" b="0" i="0">
                <a:solidFill>
                  <a:srgbClr val="E6E6E6"/>
                </a:solidFill>
                <a:latin typeface="IBM Plex Sans Medium" panose="020B0503050203000203" pitchFamily="34" charset="77"/>
              </a:defRPr>
            </a:lvl1pPr>
            <a:lvl2pPr>
              <a:defRPr>
                <a:solidFill>
                  <a:schemeClr val="tx1"/>
                </a:solidFill>
              </a:defRPr>
            </a:lvl2pPr>
            <a:lvl3pPr>
              <a:defRPr>
                <a:solidFill>
                  <a:schemeClr val="tx1"/>
                </a:solidFill>
              </a:defRPr>
            </a:lvl3pPr>
            <a:lvl4pPr>
              <a:defRPr>
                <a:solidFill>
                  <a:srgbClr val="191919"/>
                </a:solidFill>
              </a:defRPr>
            </a:lvl4pPr>
            <a:lvl5pPr>
              <a:defRPr>
                <a:solidFill>
                  <a:srgbClr val="191919"/>
                </a:solidFill>
              </a:defRPr>
            </a:lvl5pPr>
          </a:lstStyle>
          <a:p>
            <a:pPr lvl="0"/>
            <a:r>
              <a:rPr lang="en-GB" dirty="0"/>
              <a:t>Independent Consultant/DBA</a:t>
            </a:r>
          </a:p>
        </p:txBody>
      </p:sp>
      <p:sp>
        <p:nvSpPr>
          <p:cNvPr id="28" name="Content Placeholder 2">
            <a:extLst>
              <a:ext uri="{FF2B5EF4-FFF2-40B4-BE49-F238E27FC236}">
                <a16:creationId xmlns:a16="http://schemas.microsoft.com/office/drawing/2014/main" id="{53BD0868-EB84-F847-98AA-8CB70FF9E098}"/>
              </a:ext>
            </a:extLst>
          </p:cNvPr>
          <p:cNvSpPr>
            <a:spLocks noGrp="1"/>
          </p:cNvSpPr>
          <p:nvPr>
            <p:ph idx="14" hasCustomPrompt="1"/>
          </p:nvPr>
        </p:nvSpPr>
        <p:spPr>
          <a:xfrm>
            <a:off x="424542" y="5854778"/>
            <a:ext cx="6116493" cy="553208"/>
          </a:xfrm>
        </p:spPr>
        <p:txBody>
          <a:bodyPr anchor="ctr">
            <a:normAutofit/>
          </a:bodyPr>
          <a:lstStyle>
            <a:lvl1pPr marL="0" indent="0">
              <a:lnSpc>
                <a:spcPct val="100000"/>
              </a:lnSpc>
              <a:buNone/>
              <a:defRPr sz="2800" b="0" i="0">
                <a:solidFill>
                  <a:srgbClr val="E6E6E6"/>
                </a:solidFill>
                <a:latin typeface="IBM Plex Sans Medium" panose="020B0503050203000203" pitchFamily="34" charset="77"/>
              </a:defRPr>
            </a:lvl1pPr>
            <a:lvl2pPr>
              <a:defRPr>
                <a:solidFill>
                  <a:schemeClr val="tx1"/>
                </a:solidFill>
              </a:defRPr>
            </a:lvl2pPr>
            <a:lvl3pPr>
              <a:defRPr>
                <a:solidFill>
                  <a:schemeClr val="tx1"/>
                </a:solidFill>
              </a:defRPr>
            </a:lvl3pPr>
            <a:lvl4pPr>
              <a:defRPr>
                <a:solidFill>
                  <a:srgbClr val="191919"/>
                </a:solidFill>
              </a:defRPr>
            </a:lvl4pPr>
            <a:lvl5pPr>
              <a:defRPr>
                <a:solidFill>
                  <a:srgbClr val="191919"/>
                </a:solidFill>
              </a:defRPr>
            </a:lvl5pPr>
          </a:lstStyle>
          <a:p>
            <a:pPr lvl="0"/>
            <a:r>
              <a:rPr lang="en-GB" dirty="0"/>
              <a:t>Ms SQL Server DBA</a:t>
            </a:r>
          </a:p>
        </p:txBody>
      </p:sp>
      <p:pic>
        <p:nvPicPr>
          <p:cNvPr id="5" name="Picture 4">
            <a:extLst>
              <a:ext uri="{FF2B5EF4-FFF2-40B4-BE49-F238E27FC236}">
                <a16:creationId xmlns:a16="http://schemas.microsoft.com/office/drawing/2014/main" id="{BEDF74F1-3EF4-A94A-8613-21DBCF037760}"/>
              </a:ext>
            </a:extLst>
          </p:cNvPr>
          <p:cNvPicPr>
            <a:picLocks noChangeAspect="1"/>
          </p:cNvPicPr>
          <p:nvPr userDrawn="1"/>
        </p:nvPicPr>
        <p:blipFill>
          <a:blip r:embed="rId4"/>
          <a:stretch>
            <a:fillRect/>
          </a:stretch>
        </p:blipFill>
        <p:spPr>
          <a:xfrm>
            <a:off x="6629400" y="0"/>
            <a:ext cx="5562600" cy="6858000"/>
          </a:xfrm>
          <a:prstGeom prst="rect">
            <a:avLst/>
          </a:prstGeom>
        </p:spPr>
      </p:pic>
      <p:pic>
        <p:nvPicPr>
          <p:cNvPr id="2" name="Graphic 1">
            <a:extLst>
              <a:ext uri="{FF2B5EF4-FFF2-40B4-BE49-F238E27FC236}">
                <a16:creationId xmlns:a16="http://schemas.microsoft.com/office/drawing/2014/main" id="{6226B660-E4BF-7893-1ED9-D9A9E84D65E7}"/>
              </a:ext>
            </a:extLst>
          </p:cNvPr>
          <p:cNvPicPr>
            <a:picLocks noChangeAspect="1"/>
          </p:cNvPicPr>
          <p:nvPr userDrawn="1"/>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34091" y="476513"/>
            <a:ext cx="3131055" cy="1110374"/>
          </a:xfrm>
          <a:prstGeom prst="rect">
            <a:avLst/>
          </a:prstGeom>
        </p:spPr>
      </p:pic>
    </p:spTree>
    <p:extLst>
      <p:ext uri="{BB962C8B-B14F-4D97-AF65-F5344CB8AC3E}">
        <p14:creationId xmlns:p14="http://schemas.microsoft.com/office/powerpoint/2010/main" val="2862513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peaker bio">
    <p:bg>
      <p:bgPr>
        <a:solidFill>
          <a:srgbClr val="222222"/>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9D74CC3F-A43F-7247-8851-E564DEF82EFC}"/>
              </a:ext>
            </a:extLst>
          </p:cNvPr>
          <p:cNvPicPr>
            <a:picLocks noChangeAspect="1"/>
          </p:cNvPicPr>
          <p:nvPr userDrawn="1"/>
        </p:nvPicPr>
        <p:blipFill>
          <a:blip r:embed="rId2"/>
          <a:stretch>
            <a:fillRect/>
          </a:stretch>
        </p:blipFill>
        <p:spPr>
          <a:xfrm>
            <a:off x="0" y="6791325"/>
            <a:ext cx="12192000" cy="66675"/>
          </a:xfrm>
          <a:prstGeom prst="rect">
            <a:avLst/>
          </a:prstGeom>
        </p:spPr>
      </p:pic>
      <p:sp>
        <p:nvSpPr>
          <p:cNvPr id="16" name="Title 1">
            <a:extLst>
              <a:ext uri="{FF2B5EF4-FFF2-40B4-BE49-F238E27FC236}">
                <a16:creationId xmlns:a16="http://schemas.microsoft.com/office/drawing/2014/main" id="{011C7A70-1A27-8C46-B788-29D87A2F4A48}"/>
              </a:ext>
            </a:extLst>
          </p:cNvPr>
          <p:cNvSpPr>
            <a:spLocks noGrp="1"/>
          </p:cNvSpPr>
          <p:nvPr>
            <p:ph type="title" hasCustomPrompt="1"/>
          </p:nvPr>
        </p:nvSpPr>
        <p:spPr>
          <a:xfrm>
            <a:off x="424541" y="451274"/>
            <a:ext cx="6137623" cy="711882"/>
          </a:xfrm>
        </p:spPr>
        <p:txBody>
          <a:bodyPr>
            <a:noAutofit/>
          </a:bodyPr>
          <a:lstStyle>
            <a:lvl1pPr marL="0" marR="0" indent="0" algn="l" defTabSz="914400" rtl="0" eaLnBrk="1" fontAlgn="base" latinLnBrk="0" hangingPunct="1">
              <a:lnSpc>
                <a:spcPct val="90000"/>
              </a:lnSpc>
              <a:spcBef>
                <a:spcPct val="0"/>
              </a:spcBef>
              <a:spcAft>
                <a:spcPct val="0"/>
              </a:spcAft>
              <a:buClrTx/>
              <a:buSzTx/>
              <a:buFontTx/>
              <a:buNone/>
              <a:tabLst/>
              <a:defRPr sz="6000" b="1" i="0">
                <a:solidFill>
                  <a:srgbClr val="F2F2F2"/>
                </a:solidFill>
                <a:latin typeface="IBM Plex Sans" panose="020B0503050203000203" pitchFamily="34" charset="77"/>
              </a:defRPr>
            </a:lvl1pPr>
          </a:lstStyle>
          <a:p>
            <a:pPr marL="0" marR="0" lvl="0" indent="0" algn="l" defTabSz="914400" rtl="0" eaLnBrk="1" fontAlgn="base" latinLnBrk="0" hangingPunct="1">
              <a:lnSpc>
                <a:spcPct val="90000"/>
              </a:lnSpc>
              <a:spcBef>
                <a:spcPct val="0"/>
              </a:spcBef>
              <a:spcAft>
                <a:spcPct val="0"/>
              </a:spcAft>
              <a:buClrTx/>
              <a:buSzTx/>
              <a:buFontTx/>
              <a:buNone/>
              <a:tabLst/>
              <a:defRPr/>
            </a:pPr>
            <a:r>
              <a:rPr lang="en-GB" dirty="0"/>
              <a:t>Amy</a:t>
            </a:r>
            <a:endParaRPr lang="en-US" dirty="0"/>
          </a:p>
        </p:txBody>
      </p:sp>
      <p:sp>
        <p:nvSpPr>
          <p:cNvPr id="18" name="Content Placeholder 2">
            <a:extLst>
              <a:ext uri="{FF2B5EF4-FFF2-40B4-BE49-F238E27FC236}">
                <a16:creationId xmlns:a16="http://schemas.microsoft.com/office/drawing/2014/main" id="{66227045-61B0-9544-AEC3-12180B09CBA3}"/>
              </a:ext>
            </a:extLst>
          </p:cNvPr>
          <p:cNvSpPr>
            <a:spLocks noGrp="1"/>
          </p:cNvSpPr>
          <p:nvPr>
            <p:ph idx="1" hasCustomPrompt="1"/>
          </p:nvPr>
        </p:nvSpPr>
        <p:spPr>
          <a:xfrm>
            <a:off x="424542" y="2560817"/>
            <a:ext cx="6035252" cy="647786"/>
          </a:xfrm>
        </p:spPr>
        <p:txBody>
          <a:bodyPr anchor="t">
            <a:noAutofit/>
          </a:bodyPr>
          <a:lstStyle>
            <a:lvl1pPr marL="0" indent="0">
              <a:lnSpc>
                <a:spcPct val="100000"/>
              </a:lnSpc>
              <a:buNone/>
              <a:defRPr sz="3200" b="1" i="0">
                <a:solidFill>
                  <a:srgbClr val="F2F2F2"/>
                </a:solidFill>
                <a:latin typeface="IBM Plex Sans SemiBold" panose="020B0503050203000203" pitchFamily="34" charset="77"/>
              </a:defRPr>
            </a:lvl1pPr>
            <a:lvl2pPr>
              <a:defRPr>
                <a:solidFill>
                  <a:schemeClr val="tx1"/>
                </a:solidFill>
              </a:defRPr>
            </a:lvl2pPr>
            <a:lvl3pPr>
              <a:defRPr>
                <a:solidFill>
                  <a:schemeClr val="tx1"/>
                </a:solidFill>
              </a:defRPr>
            </a:lvl3pPr>
            <a:lvl4pPr>
              <a:defRPr>
                <a:solidFill>
                  <a:srgbClr val="191919"/>
                </a:solidFill>
              </a:defRPr>
            </a:lvl4pPr>
            <a:lvl5pPr>
              <a:defRPr>
                <a:solidFill>
                  <a:srgbClr val="191919"/>
                </a:solidFill>
              </a:defRPr>
            </a:lvl5pPr>
          </a:lstStyle>
          <a:p>
            <a:pPr lvl="0"/>
            <a:r>
              <a:rPr lang="en-GB" dirty="0"/>
              <a:t>Independent Consultant/DBA</a:t>
            </a:r>
          </a:p>
        </p:txBody>
      </p:sp>
      <p:sp>
        <p:nvSpPr>
          <p:cNvPr id="3" name="Picture Placeholder 2">
            <a:extLst>
              <a:ext uri="{FF2B5EF4-FFF2-40B4-BE49-F238E27FC236}">
                <a16:creationId xmlns:a16="http://schemas.microsoft.com/office/drawing/2014/main" id="{088977B7-700C-C149-8536-47AB7A78B9E3}"/>
              </a:ext>
            </a:extLst>
          </p:cNvPr>
          <p:cNvSpPr>
            <a:spLocks noGrp="1"/>
          </p:cNvSpPr>
          <p:nvPr>
            <p:ph type="pic" sz="quarter" idx="15"/>
          </p:nvPr>
        </p:nvSpPr>
        <p:spPr>
          <a:xfrm>
            <a:off x="6702439" y="378547"/>
            <a:ext cx="1685405" cy="1685405"/>
          </a:xfrm>
          <a:prstGeom prst="ellipse">
            <a:avLst/>
          </a:prstGeom>
          <a:solidFill>
            <a:schemeClr val="tx1"/>
          </a:solidFill>
        </p:spPr>
        <p:txBody>
          <a:bodyPr/>
          <a:lstStyle/>
          <a:p>
            <a:endParaRPr lang="en-US" dirty="0"/>
          </a:p>
        </p:txBody>
      </p:sp>
      <p:sp>
        <p:nvSpPr>
          <p:cNvPr id="22" name="Content Placeholder 2">
            <a:extLst>
              <a:ext uri="{FF2B5EF4-FFF2-40B4-BE49-F238E27FC236}">
                <a16:creationId xmlns:a16="http://schemas.microsoft.com/office/drawing/2014/main" id="{61A01EAC-4EF5-AE4F-970E-2C5157FA52A4}"/>
              </a:ext>
            </a:extLst>
          </p:cNvPr>
          <p:cNvSpPr>
            <a:spLocks noGrp="1"/>
          </p:cNvSpPr>
          <p:nvPr>
            <p:ph idx="12" hasCustomPrompt="1"/>
          </p:nvPr>
        </p:nvSpPr>
        <p:spPr>
          <a:xfrm>
            <a:off x="858416" y="4673325"/>
            <a:ext cx="5601378" cy="553208"/>
          </a:xfrm>
        </p:spPr>
        <p:txBody>
          <a:bodyPr anchor="ctr">
            <a:normAutofit/>
          </a:bodyPr>
          <a:lstStyle>
            <a:lvl1pPr marL="0" indent="0">
              <a:lnSpc>
                <a:spcPct val="100000"/>
              </a:lnSpc>
              <a:buNone/>
              <a:defRPr sz="2400" b="1" i="0">
                <a:solidFill>
                  <a:srgbClr val="E6E6E6"/>
                </a:solidFill>
                <a:latin typeface="IBM Plex Sans SemiBold" panose="020B0503050203000203" pitchFamily="34" charset="77"/>
              </a:defRPr>
            </a:lvl1pPr>
            <a:lvl2pPr>
              <a:defRPr>
                <a:solidFill>
                  <a:schemeClr val="tx1"/>
                </a:solidFill>
              </a:defRPr>
            </a:lvl2pPr>
            <a:lvl3pPr>
              <a:defRPr>
                <a:solidFill>
                  <a:schemeClr val="tx1"/>
                </a:solidFill>
              </a:defRPr>
            </a:lvl3pPr>
            <a:lvl4pPr>
              <a:defRPr>
                <a:solidFill>
                  <a:srgbClr val="191919"/>
                </a:solidFill>
              </a:defRPr>
            </a:lvl4pPr>
            <a:lvl5pPr>
              <a:defRPr>
                <a:solidFill>
                  <a:srgbClr val="191919"/>
                </a:solidFill>
              </a:defRPr>
            </a:lvl5pPr>
          </a:lstStyle>
          <a:p>
            <a:pPr lvl="0"/>
            <a:r>
              <a:rPr lang="en-GB" dirty="0"/>
              <a:t>Contact/social</a:t>
            </a:r>
          </a:p>
        </p:txBody>
      </p:sp>
      <p:sp>
        <p:nvSpPr>
          <p:cNvPr id="23" name="Content Placeholder 2">
            <a:extLst>
              <a:ext uri="{FF2B5EF4-FFF2-40B4-BE49-F238E27FC236}">
                <a16:creationId xmlns:a16="http://schemas.microsoft.com/office/drawing/2014/main" id="{8FB3DAF8-2F81-FC4D-8CB0-8C0CB1AA4D40}"/>
              </a:ext>
            </a:extLst>
          </p:cNvPr>
          <p:cNvSpPr>
            <a:spLocks noGrp="1"/>
          </p:cNvSpPr>
          <p:nvPr>
            <p:ph idx="13" hasCustomPrompt="1"/>
          </p:nvPr>
        </p:nvSpPr>
        <p:spPr>
          <a:xfrm>
            <a:off x="858416" y="5244387"/>
            <a:ext cx="5601378" cy="553208"/>
          </a:xfrm>
        </p:spPr>
        <p:txBody>
          <a:bodyPr anchor="ctr">
            <a:normAutofit/>
          </a:bodyPr>
          <a:lstStyle>
            <a:lvl1pPr marL="0" indent="0">
              <a:lnSpc>
                <a:spcPct val="100000"/>
              </a:lnSpc>
              <a:buNone/>
              <a:defRPr sz="2400" b="1" i="0">
                <a:solidFill>
                  <a:srgbClr val="E6E6E6"/>
                </a:solidFill>
                <a:latin typeface="IBM Plex Sans SemiBold" panose="020B0503050203000203" pitchFamily="34" charset="77"/>
              </a:defRPr>
            </a:lvl1pPr>
            <a:lvl2pPr>
              <a:defRPr>
                <a:solidFill>
                  <a:schemeClr val="tx1"/>
                </a:solidFill>
              </a:defRPr>
            </a:lvl2pPr>
            <a:lvl3pPr>
              <a:defRPr>
                <a:solidFill>
                  <a:schemeClr val="tx1"/>
                </a:solidFill>
              </a:defRPr>
            </a:lvl3pPr>
            <a:lvl4pPr>
              <a:defRPr>
                <a:solidFill>
                  <a:srgbClr val="191919"/>
                </a:solidFill>
              </a:defRPr>
            </a:lvl4pPr>
            <a:lvl5pPr>
              <a:defRPr>
                <a:solidFill>
                  <a:srgbClr val="191919"/>
                </a:solidFill>
              </a:defRPr>
            </a:lvl5pPr>
          </a:lstStyle>
          <a:p>
            <a:pPr lvl="0"/>
            <a:r>
              <a:rPr lang="en-GB" dirty="0"/>
              <a:t>Contact/social</a:t>
            </a:r>
          </a:p>
        </p:txBody>
      </p:sp>
      <p:sp>
        <p:nvSpPr>
          <p:cNvPr id="24" name="Content Placeholder 2">
            <a:extLst>
              <a:ext uri="{FF2B5EF4-FFF2-40B4-BE49-F238E27FC236}">
                <a16:creationId xmlns:a16="http://schemas.microsoft.com/office/drawing/2014/main" id="{85B937D2-7E45-D541-81A8-ABE79A9EE496}"/>
              </a:ext>
            </a:extLst>
          </p:cNvPr>
          <p:cNvSpPr>
            <a:spLocks noGrp="1"/>
          </p:cNvSpPr>
          <p:nvPr>
            <p:ph idx="14" hasCustomPrompt="1"/>
          </p:nvPr>
        </p:nvSpPr>
        <p:spPr>
          <a:xfrm>
            <a:off x="858416" y="5815450"/>
            <a:ext cx="5601378" cy="553208"/>
          </a:xfrm>
        </p:spPr>
        <p:txBody>
          <a:bodyPr anchor="ctr">
            <a:normAutofit/>
          </a:bodyPr>
          <a:lstStyle>
            <a:lvl1pPr marL="0" indent="0">
              <a:lnSpc>
                <a:spcPct val="100000"/>
              </a:lnSpc>
              <a:buNone/>
              <a:defRPr sz="2400" b="1" i="0">
                <a:solidFill>
                  <a:srgbClr val="E6E6E6"/>
                </a:solidFill>
                <a:latin typeface="IBM Plex Sans SemiBold" panose="020B0503050203000203" pitchFamily="34" charset="77"/>
              </a:defRPr>
            </a:lvl1pPr>
            <a:lvl2pPr>
              <a:defRPr>
                <a:solidFill>
                  <a:schemeClr val="tx1"/>
                </a:solidFill>
              </a:defRPr>
            </a:lvl2pPr>
            <a:lvl3pPr>
              <a:defRPr>
                <a:solidFill>
                  <a:schemeClr val="tx1"/>
                </a:solidFill>
              </a:defRPr>
            </a:lvl3pPr>
            <a:lvl4pPr>
              <a:defRPr>
                <a:solidFill>
                  <a:srgbClr val="191919"/>
                </a:solidFill>
              </a:defRPr>
            </a:lvl4pPr>
            <a:lvl5pPr>
              <a:defRPr>
                <a:solidFill>
                  <a:srgbClr val="191919"/>
                </a:solidFill>
              </a:defRPr>
            </a:lvl5pPr>
          </a:lstStyle>
          <a:p>
            <a:pPr lvl="0"/>
            <a:r>
              <a:rPr lang="en-GB" dirty="0"/>
              <a:t>Contact/social</a:t>
            </a:r>
          </a:p>
        </p:txBody>
      </p:sp>
      <p:sp>
        <p:nvSpPr>
          <p:cNvPr id="31" name="Content Placeholder 2">
            <a:extLst>
              <a:ext uri="{FF2B5EF4-FFF2-40B4-BE49-F238E27FC236}">
                <a16:creationId xmlns:a16="http://schemas.microsoft.com/office/drawing/2014/main" id="{540AA7F0-2E50-214E-9056-0901887064EF}"/>
              </a:ext>
            </a:extLst>
          </p:cNvPr>
          <p:cNvSpPr>
            <a:spLocks noGrp="1"/>
          </p:cNvSpPr>
          <p:nvPr>
            <p:ph idx="17" hasCustomPrompt="1"/>
          </p:nvPr>
        </p:nvSpPr>
        <p:spPr>
          <a:xfrm>
            <a:off x="424542" y="3219579"/>
            <a:ext cx="6035252" cy="647786"/>
          </a:xfrm>
        </p:spPr>
        <p:txBody>
          <a:bodyPr anchor="t">
            <a:normAutofit/>
          </a:bodyPr>
          <a:lstStyle>
            <a:lvl1pPr marL="0" indent="0">
              <a:lnSpc>
                <a:spcPct val="100000"/>
              </a:lnSpc>
              <a:buNone/>
              <a:defRPr sz="3600" b="0" i="0">
                <a:solidFill>
                  <a:srgbClr val="F2F2F2"/>
                </a:solidFill>
                <a:latin typeface="IBM Plex Sans" panose="020B0503050203000203" pitchFamily="34" charset="77"/>
              </a:defRPr>
            </a:lvl1pPr>
            <a:lvl2pPr>
              <a:defRPr>
                <a:solidFill>
                  <a:schemeClr val="tx1"/>
                </a:solidFill>
              </a:defRPr>
            </a:lvl2pPr>
            <a:lvl3pPr>
              <a:defRPr>
                <a:solidFill>
                  <a:schemeClr val="tx1"/>
                </a:solidFill>
              </a:defRPr>
            </a:lvl3pPr>
            <a:lvl4pPr>
              <a:defRPr>
                <a:solidFill>
                  <a:srgbClr val="191919"/>
                </a:solidFill>
              </a:defRPr>
            </a:lvl4pPr>
            <a:lvl5pPr>
              <a:defRPr>
                <a:solidFill>
                  <a:srgbClr val="191919"/>
                </a:solidFill>
              </a:defRPr>
            </a:lvl5pPr>
          </a:lstStyle>
          <a:p>
            <a:pPr lvl="0"/>
            <a:r>
              <a:rPr lang="en-GB" dirty="0"/>
              <a:t>Ms SQL Server DBA</a:t>
            </a:r>
          </a:p>
        </p:txBody>
      </p:sp>
      <p:sp>
        <p:nvSpPr>
          <p:cNvPr id="33" name="Content Placeholder 2">
            <a:extLst>
              <a:ext uri="{FF2B5EF4-FFF2-40B4-BE49-F238E27FC236}">
                <a16:creationId xmlns:a16="http://schemas.microsoft.com/office/drawing/2014/main" id="{9FA89709-76ED-224C-B4CF-D07271807FC5}"/>
              </a:ext>
            </a:extLst>
          </p:cNvPr>
          <p:cNvSpPr>
            <a:spLocks noGrp="1"/>
          </p:cNvSpPr>
          <p:nvPr>
            <p:ph idx="18" hasCustomPrompt="1"/>
          </p:nvPr>
        </p:nvSpPr>
        <p:spPr>
          <a:xfrm>
            <a:off x="6702439" y="2560817"/>
            <a:ext cx="5065019" cy="3085857"/>
          </a:xfrm>
        </p:spPr>
        <p:txBody>
          <a:bodyPr anchor="t">
            <a:normAutofit/>
          </a:bodyPr>
          <a:lstStyle>
            <a:lvl1pPr marL="342900" indent="-342900">
              <a:lnSpc>
                <a:spcPct val="114000"/>
              </a:lnSpc>
              <a:buClr>
                <a:schemeClr val="bg1"/>
              </a:buClr>
              <a:buFont typeface="Arial" panose="020B0604020202020204" pitchFamily="34" charset="0"/>
              <a:buChar char="•"/>
              <a:defRPr sz="2400" b="0" i="0">
                <a:solidFill>
                  <a:srgbClr val="E6E6E6"/>
                </a:solidFill>
                <a:latin typeface="IBM Plex Sans" panose="020B0503050203000203" pitchFamily="34" charset="77"/>
              </a:defRPr>
            </a:lvl1pPr>
            <a:lvl2pPr>
              <a:defRPr>
                <a:solidFill>
                  <a:schemeClr val="tx1"/>
                </a:solidFill>
              </a:defRPr>
            </a:lvl2pPr>
            <a:lvl3pPr>
              <a:defRPr>
                <a:solidFill>
                  <a:schemeClr val="tx1"/>
                </a:solidFill>
              </a:defRPr>
            </a:lvl3pPr>
            <a:lvl4pPr>
              <a:defRPr>
                <a:solidFill>
                  <a:srgbClr val="191919"/>
                </a:solidFill>
              </a:defRPr>
            </a:lvl4pPr>
            <a:lvl5pPr>
              <a:defRPr>
                <a:solidFill>
                  <a:srgbClr val="191919"/>
                </a:solidFill>
              </a:defRPr>
            </a:lvl5pPr>
          </a:lstStyle>
          <a:p>
            <a:pPr lvl="0"/>
            <a:r>
              <a:rPr lang="en-GB" dirty="0"/>
              <a:t>About you</a:t>
            </a:r>
          </a:p>
        </p:txBody>
      </p:sp>
      <p:sp>
        <p:nvSpPr>
          <p:cNvPr id="39" name="Content Placeholder 2">
            <a:extLst>
              <a:ext uri="{FF2B5EF4-FFF2-40B4-BE49-F238E27FC236}">
                <a16:creationId xmlns:a16="http://schemas.microsoft.com/office/drawing/2014/main" id="{885A32D5-82BC-8243-A21F-A7FEE33FAEAE}"/>
              </a:ext>
            </a:extLst>
          </p:cNvPr>
          <p:cNvSpPr>
            <a:spLocks noGrp="1"/>
          </p:cNvSpPr>
          <p:nvPr>
            <p:ph idx="19" hasCustomPrompt="1"/>
          </p:nvPr>
        </p:nvSpPr>
        <p:spPr>
          <a:xfrm>
            <a:off x="424541" y="1933620"/>
            <a:ext cx="6035251" cy="404813"/>
          </a:xfrm>
        </p:spPr>
        <p:txBody>
          <a:bodyPr anchor="t">
            <a:normAutofit/>
          </a:bodyPr>
          <a:lstStyle>
            <a:lvl1pPr marL="0" indent="0">
              <a:lnSpc>
                <a:spcPct val="100000"/>
              </a:lnSpc>
              <a:buNone/>
              <a:defRPr sz="2400" b="1" i="0">
                <a:solidFill>
                  <a:schemeClr val="tx1"/>
                </a:solidFill>
                <a:latin typeface="IBM Plex Sans SemiBold" panose="020B0503050203000203" pitchFamily="34" charset="77"/>
              </a:defRPr>
            </a:lvl1pPr>
            <a:lvl2pPr>
              <a:defRPr>
                <a:solidFill>
                  <a:schemeClr val="tx1"/>
                </a:solidFill>
              </a:defRPr>
            </a:lvl2pPr>
            <a:lvl3pPr>
              <a:defRPr>
                <a:solidFill>
                  <a:schemeClr val="tx1"/>
                </a:solidFill>
              </a:defRPr>
            </a:lvl3pPr>
            <a:lvl4pPr>
              <a:defRPr>
                <a:solidFill>
                  <a:srgbClr val="191919"/>
                </a:solidFill>
              </a:defRPr>
            </a:lvl4pPr>
            <a:lvl5pPr>
              <a:defRPr>
                <a:solidFill>
                  <a:srgbClr val="191919"/>
                </a:solidFill>
              </a:defRPr>
            </a:lvl5pPr>
          </a:lstStyle>
          <a:p>
            <a:pPr lvl="0"/>
            <a:r>
              <a:rPr lang="en-GB" dirty="0"/>
              <a:t>Pronouns</a:t>
            </a:r>
          </a:p>
        </p:txBody>
      </p:sp>
      <p:sp>
        <p:nvSpPr>
          <p:cNvPr id="42" name="Text Placeholder 41">
            <a:extLst>
              <a:ext uri="{FF2B5EF4-FFF2-40B4-BE49-F238E27FC236}">
                <a16:creationId xmlns:a16="http://schemas.microsoft.com/office/drawing/2014/main" id="{0D2292A1-4831-8743-BC26-539A0B82004C}"/>
              </a:ext>
            </a:extLst>
          </p:cNvPr>
          <p:cNvSpPr>
            <a:spLocks noGrp="1"/>
          </p:cNvSpPr>
          <p:nvPr>
            <p:ph type="body" sz="quarter" idx="20" hasCustomPrompt="1"/>
          </p:nvPr>
        </p:nvSpPr>
        <p:spPr>
          <a:xfrm>
            <a:off x="424541" y="1168024"/>
            <a:ext cx="6137624" cy="711882"/>
          </a:xfrm>
        </p:spPr>
        <p:txBody>
          <a:bodyPr anchor="t">
            <a:noAutofit/>
          </a:bodyPr>
          <a:lstStyle>
            <a:lvl1pPr marL="0" indent="0">
              <a:lnSpc>
                <a:spcPct val="90000"/>
              </a:lnSpc>
              <a:buNone/>
              <a:defRPr sz="6000" b="1" i="0">
                <a:solidFill>
                  <a:srgbClr val="F2F2F2"/>
                </a:solidFill>
                <a:latin typeface="IBM Plex Sans" panose="020B0503050203000203" pitchFamily="34" charset="77"/>
              </a:defRPr>
            </a:lvl1pPr>
          </a:lstStyle>
          <a:p>
            <a:pPr lvl="0"/>
            <a:r>
              <a:rPr lang="en-US" dirty="0"/>
              <a:t>Cox</a:t>
            </a:r>
          </a:p>
        </p:txBody>
      </p:sp>
      <p:pic>
        <p:nvPicPr>
          <p:cNvPr id="2" name="Graphic 1">
            <a:extLst>
              <a:ext uri="{FF2B5EF4-FFF2-40B4-BE49-F238E27FC236}">
                <a16:creationId xmlns:a16="http://schemas.microsoft.com/office/drawing/2014/main" id="{82F66AFE-DBBF-D331-B3AA-BC7FD06D9544}"/>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251280" y="6000710"/>
            <a:ext cx="1670600" cy="592449"/>
          </a:xfrm>
          <a:prstGeom prst="rect">
            <a:avLst/>
          </a:prstGeom>
        </p:spPr>
      </p:pic>
    </p:spTree>
    <p:extLst>
      <p:ext uri="{BB962C8B-B14F-4D97-AF65-F5344CB8AC3E}">
        <p14:creationId xmlns:p14="http://schemas.microsoft.com/office/powerpoint/2010/main" val="1543740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hank you slide">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D47C13-BA7D-D148-A962-B2F9880B3816}"/>
              </a:ext>
            </a:extLst>
          </p:cNvPr>
          <p:cNvSpPr txBox="1"/>
          <p:nvPr userDrawn="1"/>
        </p:nvSpPr>
        <p:spPr>
          <a:xfrm>
            <a:off x="424542" y="537285"/>
            <a:ext cx="6159500" cy="1015663"/>
          </a:xfrm>
          <a:prstGeom prst="rect">
            <a:avLst/>
          </a:prstGeom>
          <a:noFill/>
        </p:spPr>
        <p:txBody>
          <a:bodyPr wrap="square" rtlCol="0">
            <a:spAutoFit/>
          </a:bodyPr>
          <a:lstStyle/>
          <a:p>
            <a:pPr algn="l"/>
            <a:r>
              <a:rPr lang="en-US" sz="6000" b="1" i="0" dirty="0">
                <a:solidFill>
                  <a:schemeClr val="bg1"/>
                </a:solidFill>
                <a:latin typeface="IBM Plex Sans" panose="020B0503050203000203" pitchFamily="34" charset="77"/>
                <a:ea typeface="Roboto" panose="02000000000000000000" pitchFamily="2" charset="0"/>
              </a:rPr>
              <a:t>Thank you</a:t>
            </a:r>
          </a:p>
        </p:txBody>
      </p:sp>
      <p:sp>
        <p:nvSpPr>
          <p:cNvPr id="13" name="Title 1">
            <a:extLst>
              <a:ext uri="{FF2B5EF4-FFF2-40B4-BE49-F238E27FC236}">
                <a16:creationId xmlns:a16="http://schemas.microsoft.com/office/drawing/2014/main" id="{6646216E-29A2-A247-99CE-007D67912A79}"/>
              </a:ext>
            </a:extLst>
          </p:cNvPr>
          <p:cNvSpPr>
            <a:spLocks noGrp="1"/>
          </p:cNvSpPr>
          <p:nvPr>
            <p:ph type="title"/>
          </p:nvPr>
        </p:nvSpPr>
        <p:spPr>
          <a:xfrm>
            <a:off x="424542" y="1492289"/>
            <a:ext cx="9383009" cy="1935532"/>
          </a:xfrm>
        </p:spPr>
        <p:txBody>
          <a:bodyPr anchor="t">
            <a:noAutofit/>
          </a:bodyPr>
          <a:lstStyle>
            <a:lvl1pPr>
              <a:defRPr sz="4400" b="0" i="0">
                <a:solidFill>
                  <a:schemeClr val="bg1"/>
                </a:solidFill>
                <a:latin typeface="IBM Plex Sans" panose="020B0503050203000203" pitchFamily="34" charset="77"/>
              </a:defRPr>
            </a:lvl1pPr>
          </a:lstStyle>
          <a:p>
            <a:r>
              <a:rPr lang="en-GB" dirty="0"/>
              <a:t>Click to edit Master title style</a:t>
            </a:r>
            <a:endParaRPr lang="en-US" dirty="0"/>
          </a:p>
        </p:txBody>
      </p:sp>
      <p:sp>
        <p:nvSpPr>
          <p:cNvPr id="15" name="Content Placeholder 2">
            <a:extLst>
              <a:ext uri="{FF2B5EF4-FFF2-40B4-BE49-F238E27FC236}">
                <a16:creationId xmlns:a16="http://schemas.microsoft.com/office/drawing/2014/main" id="{9DAEEB18-91E1-3F42-8D9D-5E0430A0A876}"/>
              </a:ext>
            </a:extLst>
          </p:cNvPr>
          <p:cNvSpPr>
            <a:spLocks noGrp="1"/>
          </p:cNvSpPr>
          <p:nvPr>
            <p:ph idx="11" hasCustomPrompt="1"/>
          </p:nvPr>
        </p:nvSpPr>
        <p:spPr>
          <a:xfrm>
            <a:off x="424542" y="4141591"/>
            <a:ext cx="6116493" cy="553208"/>
          </a:xfrm>
        </p:spPr>
        <p:txBody>
          <a:bodyPr anchor="ctr">
            <a:normAutofit/>
          </a:bodyPr>
          <a:lstStyle>
            <a:lvl1pPr marL="0" indent="0">
              <a:lnSpc>
                <a:spcPct val="100000"/>
              </a:lnSpc>
              <a:buNone/>
              <a:defRPr sz="2800" b="1" i="0">
                <a:solidFill>
                  <a:schemeClr val="bg1"/>
                </a:solidFill>
                <a:latin typeface="IBM Plex Sans" panose="020B0503050203000203" pitchFamily="34" charset="77"/>
              </a:defRPr>
            </a:lvl1pPr>
            <a:lvl2pPr>
              <a:defRPr>
                <a:solidFill>
                  <a:schemeClr val="tx1"/>
                </a:solidFill>
              </a:defRPr>
            </a:lvl2pPr>
            <a:lvl3pPr>
              <a:defRPr>
                <a:solidFill>
                  <a:schemeClr val="tx1"/>
                </a:solidFill>
              </a:defRPr>
            </a:lvl3pPr>
            <a:lvl4pPr>
              <a:defRPr>
                <a:solidFill>
                  <a:srgbClr val="191919"/>
                </a:solidFill>
              </a:defRPr>
            </a:lvl4pPr>
            <a:lvl5pPr>
              <a:defRPr>
                <a:solidFill>
                  <a:srgbClr val="191919"/>
                </a:solidFill>
              </a:defRPr>
            </a:lvl5pPr>
          </a:lstStyle>
          <a:p>
            <a:pPr lvl="0"/>
            <a:r>
              <a:rPr lang="en-GB" dirty="0"/>
              <a:t>Name</a:t>
            </a:r>
          </a:p>
        </p:txBody>
      </p:sp>
      <p:sp>
        <p:nvSpPr>
          <p:cNvPr id="16" name="Content Placeholder 2">
            <a:extLst>
              <a:ext uri="{FF2B5EF4-FFF2-40B4-BE49-F238E27FC236}">
                <a16:creationId xmlns:a16="http://schemas.microsoft.com/office/drawing/2014/main" id="{607DC7BE-7B26-414F-BD9B-3EC87D60A020}"/>
              </a:ext>
            </a:extLst>
          </p:cNvPr>
          <p:cNvSpPr>
            <a:spLocks noGrp="1"/>
          </p:cNvSpPr>
          <p:nvPr>
            <p:ph idx="12" hasCustomPrompt="1"/>
          </p:nvPr>
        </p:nvSpPr>
        <p:spPr>
          <a:xfrm>
            <a:off x="424542" y="4712653"/>
            <a:ext cx="6116493" cy="553208"/>
          </a:xfrm>
        </p:spPr>
        <p:txBody>
          <a:bodyPr anchor="ctr">
            <a:normAutofit/>
          </a:bodyPr>
          <a:lstStyle>
            <a:lvl1pPr marL="0" indent="0">
              <a:lnSpc>
                <a:spcPct val="100000"/>
              </a:lnSpc>
              <a:buNone/>
              <a:defRPr sz="2800" b="0" i="0">
                <a:solidFill>
                  <a:schemeClr val="bg1"/>
                </a:solidFill>
                <a:latin typeface="IBM Plex Sans Medium" panose="020B0503050203000203" pitchFamily="34" charset="77"/>
              </a:defRPr>
            </a:lvl1pPr>
            <a:lvl2pPr>
              <a:defRPr>
                <a:solidFill>
                  <a:schemeClr val="tx1"/>
                </a:solidFill>
              </a:defRPr>
            </a:lvl2pPr>
            <a:lvl3pPr>
              <a:defRPr>
                <a:solidFill>
                  <a:schemeClr val="tx1"/>
                </a:solidFill>
              </a:defRPr>
            </a:lvl3pPr>
            <a:lvl4pPr>
              <a:defRPr>
                <a:solidFill>
                  <a:srgbClr val="191919"/>
                </a:solidFill>
              </a:defRPr>
            </a:lvl4pPr>
            <a:lvl5pPr>
              <a:defRPr>
                <a:solidFill>
                  <a:srgbClr val="191919"/>
                </a:solidFill>
              </a:defRPr>
            </a:lvl5pPr>
          </a:lstStyle>
          <a:p>
            <a:pPr lvl="0"/>
            <a:r>
              <a:rPr lang="en-GB" dirty="0"/>
              <a:t>Contact/social</a:t>
            </a:r>
          </a:p>
        </p:txBody>
      </p:sp>
      <p:sp>
        <p:nvSpPr>
          <p:cNvPr id="17" name="Content Placeholder 2">
            <a:extLst>
              <a:ext uri="{FF2B5EF4-FFF2-40B4-BE49-F238E27FC236}">
                <a16:creationId xmlns:a16="http://schemas.microsoft.com/office/drawing/2014/main" id="{F2E4D425-6254-6148-803B-C779BD3C6F75}"/>
              </a:ext>
            </a:extLst>
          </p:cNvPr>
          <p:cNvSpPr>
            <a:spLocks noGrp="1"/>
          </p:cNvSpPr>
          <p:nvPr>
            <p:ph idx="13" hasCustomPrompt="1"/>
          </p:nvPr>
        </p:nvSpPr>
        <p:spPr>
          <a:xfrm>
            <a:off x="424542" y="5283715"/>
            <a:ext cx="6116493" cy="553208"/>
          </a:xfrm>
        </p:spPr>
        <p:txBody>
          <a:bodyPr anchor="ctr">
            <a:normAutofit/>
          </a:bodyPr>
          <a:lstStyle>
            <a:lvl1pPr marL="0" indent="0">
              <a:lnSpc>
                <a:spcPct val="100000"/>
              </a:lnSpc>
              <a:buNone/>
              <a:defRPr sz="2800" b="0" i="0">
                <a:solidFill>
                  <a:schemeClr val="bg1"/>
                </a:solidFill>
                <a:latin typeface="IBM Plex Sans Medium" panose="020B0503050203000203" pitchFamily="34" charset="77"/>
              </a:defRPr>
            </a:lvl1pPr>
            <a:lvl2pPr>
              <a:defRPr>
                <a:solidFill>
                  <a:schemeClr val="tx1"/>
                </a:solidFill>
              </a:defRPr>
            </a:lvl2pPr>
            <a:lvl3pPr>
              <a:defRPr>
                <a:solidFill>
                  <a:schemeClr val="tx1"/>
                </a:solidFill>
              </a:defRPr>
            </a:lvl3pPr>
            <a:lvl4pPr>
              <a:defRPr>
                <a:solidFill>
                  <a:srgbClr val="191919"/>
                </a:solidFill>
              </a:defRPr>
            </a:lvl4pPr>
            <a:lvl5pPr>
              <a:defRPr>
                <a:solidFill>
                  <a:srgbClr val="191919"/>
                </a:solidFill>
              </a:defRPr>
            </a:lvl5pPr>
          </a:lstStyle>
          <a:p>
            <a:pPr lvl="0"/>
            <a:r>
              <a:rPr lang="en-GB" dirty="0"/>
              <a:t>Contact/social</a:t>
            </a:r>
          </a:p>
        </p:txBody>
      </p:sp>
      <p:sp>
        <p:nvSpPr>
          <p:cNvPr id="18" name="Content Placeholder 2">
            <a:extLst>
              <a:ext uri="{FF2B5EF4-FFF2-40B4-BE49-F238E27FC236}">
                <a16:creationId xmlns:a16="http://schemas.microsoft.com/office/drawing/2014/main" id="{A96E52DF-C0F3-FF4F-92BC-DEBBB26F991B}"/>
              </a:ext>
            </a:extLst>
          </p:cNvPr>
          <p:cNvSpPr>
            <a:spLocks noGrp="1"/>
          </p:cNvSpPr>
          <p:nvPr>
            <p:ph idx="14" hasCustomPrompt="1"/>
          </p:nvPr>
        </p:nvSpPr>
        <p:spPr>
          <a:xfrm>
            <a:off x="424542" y="5854778"/>
            <a:ext cx="6116493" cy="553208"/>
          </a:xfrm>
        </p:spPr>
        <p:txBody>
          <a:bodyPr anchor="ctr">
            <a:normAutofit/>
          </a:bodyPr>
          <a:lstStyle>
            <a:lvl1pPr marL="0" indent="0">
              <a:lnSpc>
                <a:spcPct val="100000"/>
              </a:lnSpc>
              <a:buNone/>
              <a:defRPr sz="2800" b="0" i="0">
                <a:solidFill>
                  <a:schemeClr val="bg1"/>
                </a:solidFill>
                <a:latin typeface="IBM Plex Sans Medium" panose="020B0503050203000203" pitchFamily="34" charset="77"/>
              </a:defRPr>
            </a:lvl1pPr>
            <a:lvl2pPr>
              <a:defRPr>
                <a:solidFill>
                  <a:schemeClr val="tx1"/>
                </a:solidFill>
              </a:defRPr>
            </a:lvl2pPr>
            <a:lvl3pPr>
              <a:defRPr>
                <a:solidFill>
                  <a:schemeClr val="tx1"/>
                </a:solidFill>
              </a:defRPr>
            </a:lvl3pPr>
            <a:lvl4pPr>
              <a:defRPr>
                <a:solidFill>
                  <a:srgbClr val="191919"/>
                </a:solidFill>
              </a:defRPr>
            </a:lvl4pPr>
            <a:lvl5pPr>
              <a:defRPr>
                <a:solidFill>
                  <a:srgbClr val="191919"/>
                </a:solidFill>
              </a:defRPr>
            </a:lvl5pPr>
          </a:lstStyle>
          <a:p>
            <a:pPr lvl="0"/>
            <a:r>
              <a:rPr lang="en-GB" dirty="0"/>
              <a:t>Contact/social</a:t>
            </a:r>
          </a:p>
        </p:txBody>
      </p:sp>
      <p:pic>
        <p:nvPicPr>
          <p:cNvPr id="20" name="Graphic 19">
            <a:extLst>
              <a:ext uri="{FF2B5EF4-FFF2-40B4-BE49-F238E27FC236}">
                <a16:creationId xmlns:a16="http://schemas.microsoft.com/office/drawing/2014/main" id="{19787C4E-E72C-4349-9E85-A44A9A570AB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6791325"/>
            <a:ext cx="12192000" cy="66675"/>
          </a:xfrm>
          <a:prstGeom prst="rect">
            <a:avLst/>
          </a:prstGeom>
        </p:spPr>
      </p:pic>
      <p:pic>
        <p:nvPicPr>
          <p:cNvPr id="3" name="Graphic 2">
            <a:extLst>
              <a:ext uri="{FF2B5EF4-FFF2-40B4-BE49-F238E27FC236}">
                <a16:creationId xmlns:a16="http://schemas.microsoft.com/office/drawing/2014/main" id="{129B98E7-C32B-121F-2F08-9B9D335EB901}"/>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443030" y="5226519"/>
            <a:ext cx="3331522" cy="1181466"/>
          </a:xfrm>
          <a:prstGeom prst="rect">
            <a:avLst/>
          </a:prstGeom>
        </p:spPr>
      </p:pic>
    </p:spTree>
    <p:extLst>
      <p:ext uri="{BB962C8B-B14F-4D97-AF65-F5344CB8AC3E}">
        <p14:creationId xmlns:p14="http://schemas.microsoft.com/office/powerpoint/2010/main" val="37518856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Evaluation slide">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D47C13-BA7D-D148-A962-B2F9880B3816}"/>
              </a:ext>
            </a:extLst>
          </p:cNvPr>
          <p:cNvSpPr txBox="1"/>
          <p:nvPr userDrawn="1"/>
        </p:nvSpPr>
        <p:spPr>
          <a:xfrm>
            <a:off x="424542" y="537285"/>
            <a:ext cx="9583057" cy="1015663"/>
          </a:xfrm>
          <a:prstGeom prst="rect">
            <a:avLst/>
          </a:prstGeom>
          <a:noFill/>
        </p:spPr>
        <p:txBody>
          <a:bodyPr wrap="square" rtlCol="0">
            <a:spAutoFit/>
          </a:bodyPr>
          <a:lstStyle/>
          <a:p>
            <a:pPr algn="l"/>
            <a:r>
              <a:rPr lang="en-US" sz="6000" b="1" i="0" dirty="0">
                <a:solidFill>
                  <a:schemeClr val="bg1"/>
                </a:solidFill>
                <a:latin typeface="IBM Plex Sans" panose="020B0503050203000203" pitchFamily="34" charset="77"/>
                <a:ea typeface="Roboto" panose="02000000000000000000" pitchFamily="2" charset="0"/>
              </a:rPr>
              <a:t>Session evaluation</a:t>
            </a:r>
          </a:p>
        </p:txBody>
      </p:sp>
      <p:sp>
        <p:nvSpPr>
          <p:cNvPr id="26" name="TextBox 25">
            <a:extLst>
              <a:ext uri="{FF2B5EF4-FFF2-40B4-BE49-F238E27FC236}">
                <a16:creationId xmlns:a16="http://schemas.microsoft.com/office/drawing/2014/main" id="{FEDC7C0B-1DAB-8544-9AAC-01B9C9A7782C}"/>
              </a:ext>
            </a:extLst>
          </p:cNvPr>
          <p:cNvSpPr txBox="1"/>
          <p:nvPr userDrawn="1"/>
        </p:nvSpPr>
        <p:spPr>
          <a:xfrm>
            <a:off x="424542" y="1415901"/>
            <a:ext cx="9583057" cy="769441"/>
          </a:xfrm>
          <a:prstGeom prst="rect">
            <a:avLst/>
          </a:prstGeom>
          <a:noFill/>
        </p:spPr>
        <p:txBody>
          <a:bodyPr wrap="square" rtlCol="0">
            <a:spAutoFit/>
          </a:bodyPr>
          <a:lstStyle/>
          <a:p>
            <a:pPr algn="l"/>
            <a:r>
              <a:rPr lang="en-GB" sz="4400" b="0" i="0" dirty="0">
                <a:solidFill>
                  <a:schemeClr val="bg1"/>
                </a:solidFill>
                <a:latin typeface="IBM Plex Sans" panose="020B0503050203000203" pitchFamily="34" charset="77"/>
              </a:rPr>
              <a:t>Your feedback is important to us</a:t>
            </a:r>
            <a:endParaRPr lang="en-US" sz="4400" b="0" i="0" dirty="0">
              <a:solidFill>
                <a:schemeClr val="bg1"/>
              </a:solidFill>
              <a:latin typeface="IBM Plex Sans" panose="020B0503050203000203" pitchFamily="34" charset="77"/>
              <a:ea typeface="Roboto" panose="02000000000000000000" pitchFamily="2" charset="0"/>
            </a:endParaRPr>
          </a:p>
        </p:txBody>
      </p:sp>
      <p:sp>
        <p:nvSpPr>
          <p:cNvPr id="27" name="TextBox 26">
            <a:extLst>
              <a:ext uri="{FF2B5EF4-FFF2-40B4-BE49-F238E27FC236}">
                <a16:creationId xmlns:a16="http://schemas.microsoft.com/office/drawing/2014/main" id="{5AF22D7A-4ABB-6245-8502-18EF607330AF}"/>
              </a:ext>
            </a:extLst>
          </p:cNvPr>
          <p:cNvSpPr txBox="1"/>
          <p:nvPr userDrawn="1"/>
        </p:nvSpPr>
        <p:spPr>
          <a:xfrm>
            <a:off x="424542" y="2849937"/>
            <a:ext cx="9583057" cy="646331"/>
          </a:xfrm>
          <a:prstGeom prst="rect">
            <a:avLst/>
          </a:prstGeom>
          <a:noFill/>
        </p:spPr>
        <p:txBody>
          <a:bodyPr wrap="square" rtlCol="0">
            <a:spAutoFit/>
          </a:bodyPr>
          <a:lstStyle/>
          <a:p>
            <a:pPr algn="l"/>
            <a:r>
              <a:rPr lang="en-GB" sz="3600" b="1" i="0" dirty="0">
                <a:solidFill>
                  <a:schemeClr val="bg1"/>
                </a:solidFill>
                <a:latin typeface="IBM Plex Sans" panose="020B0503050203000203" pitchFamily="34" charset="77"/>
              </a:rPr>
              <a:t>Evaluate this session at:</a:t>
            </a:r>
            <a:endParaRPr lang="en-US" sz="3600" b="1" i="0" dirty="0">
              <a:solidFill>
                <a:schemeClr val="bg1"/>
              </a:solidFill>
              <a:latin typeface="IBM Plex Sans" panose="020B0503050203000203" pitchFamily="34" charset="77"/>
              <a:ea typeface="Roboto" panose="02000000000000000000" pitchFamily="2" charset="0"/>
            </a:endParaRPr>
          </a:p>
        </p:txBody>
      </p:sp>
      <p:sp>
        <p:nvSpPr>
          <p:cNvPr id="28" name="TextBox 27">
            <a:extLst>
              <a:ext uri="{FF2B5EF4-FFF2-40B4-BE49-F238E27FC236}">
                <a16:creationId xmlns:a16="http://schemas.microsoft.com/office/drawing/2014/main" id="{FDE4081F-E44B-FA48-BB8E-521074B70AEA}"/>
              </a:ext>
            </a:extLst>
          </p:cNvPr>
          <p:cNvSpPr txBox="1"/>
          <p:nvPr userDrawn="1"/>
        </p:nvSpPr>
        <p:spPr>
          <a:xfrm>
            <a:off x="424542" y="3510337"/>
            <a:ext cx="10995910" cy="646331"/>
          </a:xfrm>
          <a:prstGeom prst="rect">
            <a:avLst/>
          </a:prstGeom>
          <a:noFill/>
        </p:spPr>
        <p:txBody>
          <a:bodyPr wrap="square" rtlCol="0">
            <a:spAutoFit/>
          </a:bodyPr>
          <a:lstStyle/>
          <a:p>
            <a:r>
              <a:rPr lang="en-GB" sz="3600" b="0" i="0" dirty="0" err="1">
                <a:solidFill>
                  <a:schemeClr val="bg1"/>
                </a:solidFill>
                <a:latin typeface="IBM Plex Sans" panose="020B0503050203000203" pitchFamily="34" charset="77"/>
              </a:rPr>
              <a:t>www.PASSDataCommunitySummit.com</a:t>
            </a:r>
            <a:r>
              <a:rPr lang="en-GB" sz="3600" b="0" i="0" dirty="0">
                <a:solidFill>
                  <a:schemeClr val="bg1"/>
                </a:solidFill>
                <a:latin typeface="IBM Plex Sans" panose="020B0503050203000203" pitchFamily="34" charset="77"/>
              </a:rPr>
              <a:t>/evaluation</a:t>
            </a:r>
            <a:endParaRPr lang="en-US" sz="3600" b="0" i="0" dirty="0">
              <a:solidFill>
                <a:schemeClr val="bg1"/>
              </a:solidFill>
              <a:latin typeface="IBM Plex Sans" panose="020B0503050203000203" pitchFamily="34" charset="77"/>
            </a:endParaRPr>
          </a:p>
        </p:txBody>
      </p:sp>
      <p:pic>
        <p:nvPicPr>
          <p:cNvPr id="32" name="Graphic 31">
            <a:extLst>
              <a:ext uri="{FF2B5EF4-FFF2-40B4-BE49-F238E27FC236}">
                <a16:creationId xmlns:a16="http://schemas.microsoft.com/office/drawing/2014/main" id="{47D9DA39-36BD-8E49-A976-636CEBB38A4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6791325"/>
            <a:ext cx="12192000" cy="66675"/>
          </a:xfrm>
          <a:prstGeom prst="rect">
            <a:avLst/>
          </a:prstGeom>
        </p:spPr>
      </p:pic>
      <p:pic>
        <p:nvPicPr>
          <p:cNvPr id="3" name="Graphic 2">
            <a:extLst>
              <a:ext uri="{FF2B5EF4-FFF2-40B4-BE49-F238E27FC236}">
                <a16:creationId xmlns:a16="http://schemas.microsoft.com/office/drawing/2014/main" id="{37525CB8-9CDD-F85C-60A1-D2F20CB44DC7}"/>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443030" y="5226519"/>
            <a:ext cx="3331522" cy="1181466"/>
          </a:xfrm>
          <a:prstGeom prst="rect">
            <a:avLst/>
          </a:prstGeom>
        </p:spPr>
      </p:pic>
    </p:spTree>
    <p:extLst>
      <p:ext uri="{BB962C8B-B14F-4D97-AF65-F5344CB8AC3E}">
        <p14:creationId xmlns:p14="http://schemas.microsoft.com/office/powerpoint/2010/main" val="7941038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Breaker page">
    <p:bg>
      <p:bgPr>
        <a:solidFill>
          <a:schemeClr val="tx1"/>
        </a:solidFill>
        <a:effectLst/>
      </p:bgPr>
    </p:bg>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424543" y="439583"/>
            <a:ext cx="9753600" cy="4965699"/>
          </a:xfrm>
        </p:spPr>
        <p:txBody>
          <a:bodyPr anchor="t"/>
          <a:lstStyle>
            <a:lvl1pPr algn="l">
              <a:lnSpc>
                <a:spcPct val="120000"/>
              </a:lnSpc>
              <a:defRPr sz="6000" b="1" i="0">
                <a:solidFill>
                  <a:schemeClr val="bg1"/>
                </a:solidFill>
                <a:latin typeface="IBM Plex Sans" panose="020B0503050203000203" pitchFamily="34" charset="77"/>
              </a:defRPr>
            </a:lvl1pPr>
          </a:lstStyle>
          <a:p>
            <a:r>
              <a:rPr lang="en-US" dirty="0"/>
              <a:t>This is a breaker page, it can be used to split topics or highlight something</a:t>
            </a:r>
          </a:p>
        </p:txBody>
      </p:sp>
      <p:pic>
        <p:nvPicPr>
          <p:cNvPr id="10" name="Graphic 9">
            <a:extLst>
              <a:ext uri="{FF2B5EF4-FFF2-40B4-BE49-F238E27FC236}">
                <a16:creationId xmlns:a16="http://schemas.microsoft.com/office/drawing/2014/main" id="{10D76F5F-7485-2C49-990E-2AAEF04139F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6791325"/>
            <a:ext cx="12192000" cy="66675"/>
          </a:xfrm>
          <a:prstGeom prst="rect">
            <a:avLst/>
          </a:prstGeom>
        </p:spPr>
      </p:pic>
      <p:pic>
        <p:nvPicPr>
          <p:cNvPr id="2" name="Graphic 1">
            <a:extLst>
              <a:ext uri="{FF2B5EF4-FFF2-40B4-BE49-F238E27FC236}">
                <a16:creationId xmlns:a16="http://schemas.microsoft.com/office/drawing/2014/main" id="{DFCD1984-290D-6EC5-B176-7742FBE3F395}"/>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251280" y="6000710"/>
            <a:ext cx="1670600" cy="592449"/>
          </a:xfrm>
          <a:prstGeom prst="rect">
            <a:avLst/>
          </a:prstGeom>
        </p:spPr>
      </p:pic>
    </p:spTree>
    <p:extLst>
      <p:ext uri="{BB962C8B-B14F-4D97-AF65-F5344CB8AC3E}">
        <p14:creationId xmlns:p14="http://schemas.microsoft.com/office/powerpoint/2010/main" val="12324127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ABA57-452C-DA33-2D19-11945AAE6DE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7236D56-99EC-0588-3F33-81B7549E376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B51A73-0124-767F-6C77-9B5B17F05C59}"/>
              </a:ext>
            </a:extLst>
          </p:cNvPr>
          <p:cNvSpPr>
            <a:spLocks noGrp="1"/>
          </p:cNvSpPr>
          <p:nvPr>
            <p:ph type="dt" sz="half" idx="10"/>
          </p:nvPr>
        </p:nvSpPr>
        <p:spPr/>
        <p:txBody>
          <a:bodyPr/>
          <a:lstStyle/>
          <a:p>
            <a:fld id="{FDBB047C-BF01-4167-96F0-AA918D9537E4}" type="datetimeFigureOut">
              <a:rPr lang="en-US" smtClean="0"/>
              <a:t>11/15/2023</a:t>
            </a:fld>
            <a:endParaRPr lang="en-US"/>
          </a:p>
        </p:txBody>
      </p:sp>
      <p:sp>
        <p:nvSpPr>
          <p:cNvPr id="5" name="Footer Placeholder 4">
            <a:extLst>
              <a:ext uri="{FF2B5EF4-FFF2-40B4-BE49-F238E27FC236}">
                <a16:creationId xmlns:a16="http://schemas.microsoft.com/office/drawing/2014/main" id="{7A55DE0F-B94F-03FB-AC21-6C72014851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3447B2-55B0-43F7-6D12-8C69D095A066}"/>
              </a:ext>
            </a:extLst>
          </p:cNvPr>
          <p:cNvSpPr>
            <a:spLocks noGrp="1"/>
          </p:cNvSpPr>
          <p:nvPr>
            <p:ph type="sldNum" sz="quarter" idx="12"/>
          </p:nvPr>
        </p:nvSpPr>
        <p:spPr/>
        <p:txBody>
          <a:bodyPr/>
          <a:lstStyle/>
          <a:p>
            <a:fld id="{B87C3DDD-FBDB-457D-BDF2-CCE7B2E65871}" type="slidenum">
              <a:rPr lang="en-US" smtClean="0"/>
              <a:t>‹#›</a:t>
            </a:fld>
            <a:endParaRPr lang="en-US"/>
          </a:p>
        </p:txBody>
      </p:sp>
    </p:spTree>
    <p:extLst>
      <p:ext uri="{BB962C8B-B14F-4D97-AF65-F5344CB8AC3E}">
        <p14:creationId xmlns:p14="http://schemas.microsoft.com/office/powerpoint/2010/main" val="7869843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3B341-1D50-7443-D581-FC4F80FA317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03EA9BA-9B31-41E3-110F-0B30911C07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E670984-E138-A287-973D-9173E98B81A4}"/>
              </a:ext>
            </a:extLst>
          </p:cNvPr>
          <p:cNvSpPr>
            <a:spLocks noGrp="1"/>
          </p:cNvSpPr>
          <p:nvPr>
            <p:ph type="dt" sz="half" idx="10"/>
          </p:nvPr>
        </p:nvSpPr>
        <p:spPr/>
        <p:txBody>
          <a:bodyPr/>
          <a:lstStyle/>
          <a:p>
            <a:fld id="{FDBB047C-BF01-4167-96F0-AA918D9537E4}" type="datetimeFigureOut">
              <a:rPr lang="en-US" smtClean="0"/>
              <a:t>11/15/2023</a:t>
            </a:fld>
            <a:endParaRPr lang="en-US"/>
          </a:p>
        </p:txBody>
      </p:sp>
      <p:sp>
        <p:nvSpPr>
          <p:cNvPr id="5" name="Footer Placeholder 4">
            <a:extLst>
              <a:ext uri="{FF2B5EF4-FFF2-40B4-BE49-F238E27FC236}">
                <a16:creationId xmlns:a16="http://schemas.microsoft.com/office/drawing/2014/main" id="{7CE5C042-809E-A724-933A-72EC0A0397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0D73C-E289-99EC-F440-AA305208BBEE}"/>
              </a:ext>
            </a:extLst>
          </p:cNvPr>
          <p:cNvSpPr>
            <a:spLocks noGrp="1"/>
          </p:cNvSpPr>
          <p:nvPr>
            <p:ph type="sldNum" sz="quarter" idx="12"/>
          </p:nvPr>
        </p:nvSpPr>
        <p:spPr/>
        <p:txBody>
          <a:bodyPr/>
          <a:lstStyle/>
          <a:p>
            <a:fld id="{B87C3DDD-FBDB-457D-BDF2-CCE7B2E65871}" type="slidenum">
              <a:rPr lang="en-US" smtClean="0"/>
              <a:t>‹#›</a:t>
            </a:fld>
            <a:endParaRPr lang="en-US"/>
          </a:p>
        </p:txBody>
      </p:sp>
    </p:spTree>
    <p:extLst>
      <p:ext uri="{BB962C8B-B14F-4D97-AF65-F5344CB8AC3E}">
        <p14:creationId xmlns:p14="http://schemas.microsoft.com/office/powerpoint/2010/main" val="28663236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DBED63-F1C9-F1AD-100A-13BBD9F9742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CB8E36-49A0-0E3C-6B69-A1FA8586F45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9A22FAF-DB90-FB83-FFEC-DA68B8E516E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92D7EA4-3947-9B8B-A831-7A2A716253DE}"/>
              </a:ext>
            </a:extLst>
          </p:cNvPr>
          <p:cNvSpPr>
            <a:spLocks noGrp="1"/>
          </p:cNvSpPr>
          <p:nvPr>
            <p:ph type="dt" sz="half" idx="10"/>
          </p:nvPr>
        </p:nvSpPr>
        <p:spPr/>
        <p:txBody>
          <a:bodyPr/>
          <a:lstStyle/>
          <a:p>
            <a:fld id="{FDBB047C-BF01-4167-96F0-AA918D9537E4}" type="datetimeFigureOut">
              <a:rPr lang="en-US" smtClean="0"/>
              <a:t>11/15/2023</a:t>
            </a:fld>
            <a:endParaRPr lang="en-US"/>
          </a:p>
        </p:txBody>
      </p:sp>
      <p:sp>
        <p:nvSpPr>
          <p:cNvPr id="6" name="Footer Placeholder 5">
            <a:extLst>
              <a:ext uri="{FF2B5EF4-FFF2-40B4-BE49-F238E27FC236}">
                <a16:creationId xmlns:a16="http://schemas.microsoft.com/office/drawing/2014/main" id="{5DD5D5D4-D852-209C-0B11-DEDC69098D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BEF014-B993-7982-242D-251929F8F483}"/>
              </a:ext>
            </a:extLst>
          </p:cNvPr>
          <p:cNvSpPr>
            <a:spLocks noGrp="1"/>
          </p:cNvSpPr>
          <p:nvPr>
            <p:ph type="sldNum" sz="quarter" idx="12"/>
          </p:nvPr>
        </p:nvSpPr>
        <p:spPr/>
        <p:txBody>
          <a:bodyPr/>
          <a:lstStyle/>
          <a:p>
            <a:fld id="{B87C3DDD-FBDB-457D-BDF2-CCE7B2E65871}" type="slidenum">
              <a:rPr lang="en-US" smtClean="0"/>
              <a:t>‹#›</a:t>
            </a:fld>
            <a:endParaRPr lang="en-US"/>
          </a:p>
        </p:txBody>
      </p:sp>
    </p:spTree>
    <p:extLst>
      <p:ext uri="{BB962C8B-B14F-4D97-AF65-F5344CB8AC3E}">
        <p14:creationId xmlns:p14="http://schemas.microsoft.com/office/powerpoint/2010/main" val="39891420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E8FEFA-1638-F76A-C82B-AAE412DCB9A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BB488C-6C4C-ABA4-B9F3-12D404CFB2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0805805-FA7B-3199-DF9D-081D9219F4F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2EC36AD-C478-FF7E-CD16-9DE5FCA5B0D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C50A099-504F-29AB-F6C1-0D3248AB940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AEE0B43-EE66-EB65-C014-E395E53D5137}"/>
              </a:ext>
            </a:extLst>
          </p:cNvPr>
          <p:cNvSpPr>
            <a:spLocks noGrp="1"/>
          </p:cNvSpPr>
          <p:nvPr>
            <p:ph type="dt" sz="half" idx="10"/>
          </p:nvPr>
        </p:nvSpPr>
        <p:spPr/>
        <p:txBody>
          <a:bodyPr/>
          <a:lstStyle/>
          <a:p>
            <a:fld id="{FDBB047C-BF01-4167-96F0-AA918D9537E4}" type="datetimeFigureOut">
              <a:rPr lang="en-US" smtClean="0"/>
              <a:t>11/15/2023</a:t>
            </a:fld>
            <a:endParaRPr lang="en-US"/>
          </a:p>
        </p:txBody>
      </p:sp>
      <p:sp>
        <p:nvSpPr>
          <p:cNvPr id="8" name="Footer Placeholder 7">
            <a:extLst>
              <a:ext uri="{FF2B5EF4-FFF2-40B4-BE49-F238E27FC236}">
                <a16:creationId xmlns:a16="http://schemas.microsoft.com/office/drawing/2014/main" id="{EA68D7E1-839A-AF77-F491-C02F9A05905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3874758-847C-381F-4B06-5C286AC6D066}"/>
              </a:ext>
            </a:extLst>
          </p:cNvPr>
          <p:cNvSpPr>
            <a:spLocks noGrp="1"/>
          </p:cNvSpPr>
          <p:nvPr>
            <p:ph type="sldNum" sz="quarter" idx="12"/>
          </p:nvPr>
        </p:nvSpPr>
        <p:spPr/>
        <p:txBody>
          <a:bodyPr/>
          <a:lstStyle/>
          <a:p>
            <a:fld id="{B87C3DDD-FBDB-457D-BDF2-CCE7B2E65871}" type="slidenum">
              <a:rPr lang="en-US" smtClean="0"/>
              <a:t>‹#›</a:t>
            </a:fld>
            <a:endParaRPr lang="en-US"/>
          </a:p>
        </p:txBody>
      </p:sp>
    </p:spTree>
    <p:extLst>
      <p:ext uri="{BB962C8B-B14F-4D97-AF65-F5344CB8AC3E}">
        <p14:creationId xmlns:p14="http://schemas.microsoft.com/office/powerpoint/2010/main" val="8119898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2EAAB-28FF-28CB-AEBC-BFD1D718D36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4BC8280-66B3-17EE-3F5C-64100B3D3AF4}"/>
              </a:ext>
            </a:extLst>
          </p:cNvPr>
          <p:cNvSpPr>
            <a:spLocks noGrp="1"/>
          </p:cNvSpPr>
          <p:nvPr>
            <p:ph type="dt" sz="half" idx="10"/>
          </p:nvPr>
        </p:nvSpPr>
        <p:spPr/>
        <p:txBody>
          <a:bodyPr/>
          <a:lstStyle/>
          <a:p>
            <a:fld id="{FDBB047C-BF01-4167-96F0-AA918D9537E4}" type="datetimeFigureOut">
              <a:rPr lang="en-US" smtClean="0"/>
              <a:t>11/15/2023</a:t>
            </a:fld>
            <a:endParaRPr lang="en-US"/>
          </a:p>
        </p:txBody>
      </p:sp>
      <p:sp>
        <p:nvSpPr>
          <p:cNvPr id="4" name="Footer Placeholder 3">
            <a:extLst>
              <a:ext uri="{FF2B5EF4-FFF2-40B4-BE49-F238E27FC236}">
                <a16:creationId xmlns:a16="http://schemas.microsoft.com/office/drawing/2014/main" id="{F222CD94-BDB0-F819-C182-B4299D3262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ABD2F8D-490B-369A-657D-031EE3373CDB}"/>
              </a:ext>
            </a:extLst>
          </p:cNvPr>
          <p:cNvSpPr>
            <a:spLocks noGrp="1"/>
          </p:cNvSpPr>
          <p:nvPr>
            <p:ph type="sldNum" sz="quarter" idx="12"/>
          </p:nvPr>
        </p:nvSpPr>
        <p:spPr/>
        <p:txBody>
          <a:bodyPr/>
          <a:lstStyle/>
          <a:p>
            <a:fld id="{B87C3DDD-FBDB-457D-BDF2-CCE7B2E65871}" type="slidenum">
              <a:rPr lang="en-US" smtClean="0"/>
              <a:t>‹#›</a:t>
            </a:fld>
            <a:endParaRPr lang="en-US"/>
          </a:p>
        </p:txBody>
      </p:sp>
    </p:spTree>
    <p:extLst>
      <p:ext uri="{BB962C8B-B14F-4D97-AF65-F5344CB8AC3E}">
        <p14:creationId xmlns:p14="http://schemas.microsoft.com/office/powerpoint/2010/main" val="27392275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583C5FE-6F8E-ABCF-4803-8CC181A1863F}"/>
              </a:ext>
            </a:extLst>
          </p:cNvPr>
          <p:cNvSpPr>
            <a:spLocks noGrp="1"/>
          </p:cNvSpPr>
          <p:nvPr>
            <p:ph type="dt" sz="half" idx="10"/>
          </p:nvPr>
        </p:nvSpPr>
        <p:spPr/>
        <p:txBody>
          <a:bodyPr/>
          <a:lstStyle/>
          <a:p>
            <a:fld id="{FDBB047C-BF01-4167-96F0-AA918D9537E4}" type="datetimeFigureOut">
              <a:rPr lang="en-US" smtClean="0"/>
              <a:t>11/15/2023</a:t>
            </a:fld>
            <a:endParaRPr lang="en-US"/>
          </a:p>
        </p:txBody>
      </p:sp>
      <p:sp>
        <p:nvSpPr>
          <p:cNvPr id="3" name="Footer Placeholder 2">
            <a:extLst>
              <a:ext uri="{FF2B5EF4-FFF2-40B4-BE49-F238E27FC236}">
                <a16:creationId xmlns:a16="http://schemas.microsoft.com/office/drawing/2014/main" id="{37F42C7A-FABB-2E81-7CF0-568FE1C645C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253E99C-6EA9-3AF3-81B5-37CC5E6EB8E9}"/>
              </a:ext>
            </a:extLst>
          </p:cNvPr>
          <p:cNvSpPr>
            <a:spLocks noGrp="1"/>
          </p:cNvSpPr>
          <p:nvPr>
            <p:ph type="sldNum" sz="quarter" idx="12"/>
          </p:nvPr>
        </p:nvSpPr>
        <p:spPr/>
        <p:txBody>
          <a:bodyPr/>
          <a:lstStyle/>
          <a:p>
            <a:fld id="{B87C3DDD-FBDB-457D-BDF2-CCE7B2E65871}" type="slidenum">
              <a:rPr lang="en-US" smtClean="0"/>
              <a:t>‹#›</a:t>
            </a:fld>
            <a:endParaRPr lang="en-US"/>
          </a:p>
        </p:txBody>
      </p:sp>
    </p:spTree>
    <p:extLst>
      <p:ext uri="{BB962C8B-B14F-4D97-AF65-F5344CB8AC3E}">
        <p14:creationId xmlns:p14="http://schemas.microsoft.com/office/powerpoint/2010/main" val="42692624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356E0-A7DA-0420-6972-135EA7FC746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23CF71B-9B60-D2DA-B7EE-0E9862A238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690C959-2898-3EEC-FF60-8B9489167A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8524D8E-6CBF-CD01-A326-D8C21DFB8A74}"/>
              </a:ext>
            </a:extLst>
          </p:cNvPr>
          <p:cNvSpPr>
            <a:spLocks noGrp="1"/>
          </p:cNvSpPr>
          <p:nvPr>
            <p:ph type="dt" sz="half" idx="10"/>
          </p:nvPr>
        </p:nvSpPr>
        <p:spPr/>
        <p:txBody>
          <a:bodyPr/>
          <a:lstStyle/>
          <a:p>
            <a:fld id="{FDBB047C-BF01-4167-96F0-AA918D9537E4}" type="datetimeFigureOut">
              <a:rPr lang="en-US" smtClean="0"/>
              <a:t>11/15/2023</a:t>
            </a:fld>
            <a:endParaRPr lang="en-US"/>
          </a:p>
        </p:txBody>
      </p:sp>
      <p:sp>
        <p:nvSpPr>
          <p:cNvPr id="6" name="Footer Placeholder 5">
            <a:extLst>
              <a:ext uri="{FF2B5EF4-FFF2-40B4-BE49-F238E27FC236}">
                <a16:creationId xmlns:a16="http://schemas.microsoft.com/office/drawing/2014/main" id="{958C13CC-6F7A-9201-8A59-0C43F7D3A1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9016C0-0796-4B4D-531A-684CDC3D29C4}"/>
              </a:ext>
            </a:extLst>
          </p:cNvPr>
          <p:cNvSpPr>
            <a:spLocks noGrp="1"/>
          </p:cNvSpPr>
          <p:nvPr>
            <p:ph type="sldNum" sz="quarter" idx="12"/>
          </p:nvPr>
        </p:nvSpPr>
        <p:spPr/>
        <p:txBody>
          <a:bodyPr/>
          <a:lstStyle/>
          <a:p>
            <a:fld id="{B87C3DDD-FBDB-457D-BDF2-CCE7B2E65871}" type="slidenum">
              <a:rPr lang="en-US" smtClean="0"/>
              <a:t>‹#›</a:t>
            </a:fld>
            <a:endParaRPr lang="en-US"/>
          </a:p>
        </p:txBody>
      </p:sp>
    </p:spTree>
    <p:extLst>
      <p:ext uri="{BB962C8B-B14F-4D97-AF65-F5344CB8AC3E}">
        <p14:creationId xmlns:p14="http://schemas.microsoft.com/office/powerpoint/2010/main" val="24551970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13CA47-6D2C-9755-3E5C-6417624746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FB9AA8-BA25-8060-58A6-665B39D5B8C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5796198-DC17-7702-CF02-E02B2E6EF2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F7B326-C56B-4EE0-B52D-F765A70EC0A7}"/>
              </a:ext>
            </a:extLst>
          </p:cNvPr>
          <p:cNvSpPr>
            <a:spLocks noGrp="1"/>
          </p:cNvSpPr>
          <p:nvPr>
            <p:ph type="dt" sz="half" idx="10"/>
          </p:nvPr>
        </p:nvSpPr>
        <p:spPr/>
        <p:txBody>
          <a:bodyPr/>
          <a:lstStyle/>
          <a:p>
            <a:fld id="{FDBB047C-BF01-4167-96F0-AA918D9537E4}" type="datetimeFigureOut">
              <a:rPr lang="en-US" smtClean="0"/>
              <a:t>11/15/2023</a:t>
            </a:fld>
            <a:endParaRPr lang="en-US"/>
          </a:p>
        </p:txBody>
      </p:sp>
      <p:sp>
        <p:nvSpPr>
          <p:cNvPr id="6" name="Footer Placeholder 5">
            <a:extLst>
              <a:ext uri="{FF2B5EF4-FFF2-40B4-BE49-F238E27FC236}">
                <a16:creationId xmlns:a16="http://schemas.microsoft.com/office/drawing/2014/main" id="{DBC2965B-387B-A30B-70D5-16D8ACFCEB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687D54-F07A-4B85-5A21-0B3C8B5128D0}"/>
              </a:ext>
            </a:extLst>
          </p:cNvPr>
          <p:cNvSpPr>
            <a:spLocks noGrp="1"/>
          </p:cNvSpPr>
          <p:nvPr>
            <p:ph type="sldNum" sz="quarter" idx="12"/>
          </p:nvPr>
        </p:nvSpPr>
        <p:spPr/>
        <p:txBody>
          <a:bodyPr/>
          <a:lstStyle/>
          <a:p>
            <a:fld id="{B87C3DDD-FBDB-457D-BDF2-CCE7B2E65871}" type="slidenum">
              <a:rPr lang="en-US" smtClean="0"/>
              <a:t>‹#›</a:t>
            </a:fld>
            <a:endParaRPr lang="en-US"/>
          </a:p>
        </p:txBody>
      </p:sp>
    </p:spTree>
    <p:extLst>
      <p:ext uri="{BB962C8B-B14F-4D97-AF65-F5344CB8AC3E}">
        <p14:creationId xmlns:p14="http://schemas.microsoft.com/office/powerpoint/2010/main" val="495690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49CB2B5-FA18-4360-C8B9-28714DF168A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87C6CD7-7E93-C65F-4B93-33E1F322C0F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8C0923-42DF-0029-D3F9-2D22051342F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BB047C-BF01-4167-96F0-AA918D9537E4}" type="datetimeFigureOut">
              <a:rPr lang="en-US" smtClean="0"/>
              <a:t>11/15/2023</a:t>
            </a:fld>
            <a:endParaRPr lang="en-US"/>
          </a:p>
        </p:txBody>
      </p:sp>
      <p:sp>
        <p:nvSpPr>
          <p:cNvPr id="5" name="Footer Placeholder 4">
            <a:extLst>
              <a:ext uri="{FF2B5EF4-FFF2-40B4-BE49-F238E27FC236}">
                <a16:creationId xmlns:a16="http://schemas.microsoft.com/office/drawing/2014/main" id="{324B3384-6B75-1C8F-1094-41CDE8BC18D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392DDD8-D312-B8A3-A8BF-CCEE7BECE4D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7C3DDD-FBDB-457D-BDF2-CCE7B2E65871}" type="slidenum">
              <a:rPr lang="en-US" smtClean="0"/>
              <a:t>‹#›</a:t>
            </a:fld>
            <a:endParaRPr lang="en-US"/>
          </a:p>
        </p:txBody>
      </p:sp>
    </p:spTree>
    <p:extLst>
      <p:ext uri="{BB962C8B-B14F-4D97-AF65-F5344CB8AC3E}">
        <p14:creationId xmlns:p14="http://schemas.microsoft.com/office/powerpoint/2010/main" val="36136979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16.xml"/><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16.xml"/><Relationship Id="rId5" Type="http://schemas.openxmlformats.org/officeDocument/2006/relationships/image" Target="../media/image28.png"/><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16.xml"/><Relationship Id="rId5" Type="http://schemas.openxmlformats.org/officeDocument/2006/relationships/image" Target="../media/image31.png"/><Relationship Id="rId4" Type="http://schemas.openxmlformats.org/officeDocument/2006/relationships/image" Target="../media/image30.png"/></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4.xml"/><Relationship Id="rId1" Type="http://schemas.openxmlformats.org/officeDocument/2006/relationships/slideLayout" Target="../slideLayouts/slideLayout16.xml"/><Relationship Id="rId4" Type="http://schemas.openxmlformats.org/officeDocument/2006/relationships/image" Target="../media/image3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16.xml"/><Relationship Id="rId5" Type="http://schemas.openxmlformats.org/officeDocument/2006/relationships/image" Target="../media/image36.png"/><Relationship Id="rId4" Type="http://schemas.openxmlformats.org/officeDocument/2006/relationships/image" Target="../media/image35.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jpg"/><Relationship Id="rId1" Type="http://schemas.openxmlformats.org/officeDocument/2006/relationships/slideLayout" Target="../slideLayouts/slideLayout13.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slides/_rels/slide2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9.xml"/><Relationship Id="rId1" Type="http://schemas.openxmlformats.org/officeDocument/2006/relationships/slideLayout" Target="../slideLayouts/slideLayout16.xml"/><Relationship Id="rId4" Type="http://schemas.openxmlformats.org/officeDocument/2006/relationships/image" Target="../media/image39.png"/></Relationships>
</file>

<file path=ppt/slides/_rels/slide2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2.xml"/><Relationship Id="rId1" Type="http://schemas.openxmlformats.org/officeDocument/2006/relationships/slideLayout" Target="../slideLayouts/slideLayout16.xml"/><Relationship Id="rId5" Type="http://schemas.openxmlformats.org/officeDocument/2006/relationships/image" Target="../media/image44.png"/><Relationship Id="rId4" Type="http://schemas.openxmlformats.org/officeDocument/2006/relationships/image" Target="../media/image43.png"/></Relationships>
</file>

<file path=ppt/slides/_rels/slide2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5.xml"/><Relationship Id="rId1" Type="http://schemas.openxmlformats.org/officeDocument/2006/relationships/slideLayout" Target="../slideLayouts/slideLayout16.xml"/><Relationship Id="rId4" Type="http://schemas.openxmlformats.org/officeDocument/2006/relationships/image" Target="../media/image48.png"/></Relationships>
</file>

<file path=ppt/slides/_rels/slide2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6.xml"/><Relationship Id="rId1" Type="http://schemas.openxmlformats.org/officeDocument/2006/relationships/slideLayout" Target="../slideLayouts/slideLayout16.xml"/><Relationship Id="rId4" Type="http://schemas.openxmlformats.org/officeDocument/2006/relationships/image" Target="../media/image50.png"/></Relationships>
</file>

<file path=ppt/slides/_rels/slide2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7.xml"/><Relationship Id="rId1" Type="http://schemas.openxmlformats.org/officeDocument/2006/relationships/slideLayout" Target="../slideLayouts/slideLayout16.xml"/><Relationship Id="rId4" Type="http://schemas.openxmlformats.org/officeDocument/2006/relationships/image" Target="../media/image52.png"/></Relationships>
</file>

<file path=ppt/slides/_rels/slide29.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8.xml"/><Relationship Id="rId1" Type="http://schemas.openxmlformats.org/officeDocument/2006/relationships/slideLayout" Target="../slideLayouts/slideLayout16.xml"/><Relationship Id="rId5" Type="http://schemas.openxmlformats.org/officeDocument/2006/relationships/image" Target="../media/image55.png"/><Relationship Id="rId4" Type="http://schemas.openxmlformats.org/officeDocument/2006/relationships/image" Target="../media/image54.png"/></Relationships>
</file>

<file path=ppt/slides/_rels/slide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0.xml"/><Relationship Id="rId1" Type="http://schemas.openxmlformats.org/officeDocument/2006/relationships/slideLayout" Target="../slideLayouts/slideLayout16.xml"/><Relationship Id="rId4" Type="http://schemas.openxmlformats.org/officeDocument/2006/relationships/image" Target="../media/image58.png"/></Relationships>
</file>

<file path=ppt/slides/_rels/slide3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31.xml"/><Relationship Id="rId1" Type="http://schemas.openxmlformats.org/officeDocument/2006/relationships/slideLayout" Target="../slideLayouts/slideLayout16.xml"/><Relationship Id="rId4" Type="http://schemas.openxmlformats.org/officeDocument/2006/relationships/image" Target="../media/image60.png"/></Relationships>
</file>

<file path=ppt/slides/_rels/slide33.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32.xml"/><Relationship Id="rId1" Type="http://schemas.openxmlformats.org/officeDocument/2006/relationships/slideLayout" Target="../slideLayouts/slideLayout16.xml"/><Relationship Id="rId4" Type="http://schemas.openxmlformats.org/officeDocument/2006/relationships/image" Target="../media/image62.png"/></Relationships>
</file>

<file path=ppt/slides/_rels/slide34.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33.xml"/><Relationship Id="rId1" Type="http://schemas.openxmlformats.org/officeDocument/2006/relationships/slideLayout" Target="../slideLayouts/slideLayout16.xml"/><Relationship Id="rId4" Type="http://schemas.openxmlformats.org/officeDocument/2006/relationships/image" Target="../media/image64.png"/></Relationships>
</file>

<file path=ppt/slides/_rels/slide35.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36.xml"/><Relationship Id="rId1" Type="http://schemas.openxmlformats.org/officeDocument/2006/relationships/slideLayout" Target="../slideLayouts/slideLayout14.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777BB-6A3F-E84A-8AA1-D2B43011698B}"/>
              </a:ext>
            </a:extLst>
          </p:cNvPr>
          <p:cNvSpPr>
            <a:spLocks noGrp="1"/>
          </p:cNvSpPr>
          <p:nvPr>
            <p:ph type="title"/>
          </p:nvPr>
        </p:nvSpPr>
        <p:spPr>
          <a:xfrm>
            <a:off x="243649" y="1917107"/>
            <a:ext cx="9104370" cy="1808247"/>
          </a:xfrm>
        </p:spPr>
        <p:txBody>
          <a:bodyPr/>
          <a:lstStyle/>
          <a:p>
            <a:pPr algn="l"/>
            <a:r>
              <a:rPr lang="en-US" sz="5400" dirty="0"/>
              <a:t>How to Quickly Build a Repeatable SQL Server Lab</a:t>
            </a:r>
          </a:p>
        </p:txBody>
      </p:sp>
      <p:sp>
        <p:nvSpPr>
          <p:cNvPr id="10" name="Content Placeholder 19">
            <a:extLst>
              <a:ext uri="{FF2B5EF4-FFF2-40B4-BE49-F238E27FC236}">
                <a16:creationId xmlns:a16="http://schemas.microsoft.com/office/drawing/2014/main" id="{01997981-810C-C542-B7BD-9319AA97FCA7}"/>
              </a:ext>
            </a:extLst>
          </p:cNvPr>
          <p:cNvSpPr>
            <a:spLocks noGrp="1"/>
          </p:cNvSpPr>
          <p:nvPr>
            <p:ph idx="11"/>
          </p:nvPr>
        </p:nvSpPr>
        <p:spPr>
          <a:xfrm>
            <a:off x="424541" y="3986278"/>
            <a:ext cx="6116493" cy="553208"/>
          </a:xfrm>
        </p:spPr>
        <p:txBody>
          <a:bodyPr>
            <a:noAutofit/>
          </a:bodyPr>
          <a:lstStyle/>
          <a:p>
            <a:r>
              <a:rPr lang="en-US" sz="5400" dirty="0"/>
              <a:t>Amy Cox	</a:t>
            </a:r>
          </a:p>
        </p:txBody>
      </p:sp>
      <p:sp>
        <p:nvSpPr>
          <p:cNvPr id="11" name="Content Placeholder 20">
            <a:extLst>
              <a:ext uri="{FF2B5EF4-FFF2-40B4-BE49-F238E27FC236}">
                <a16:creationId xmlns:a16="http://schemas.microsoft.com/office/drawing/2014/main" id="{B4CDC43F-CF20-5E49-81D5-D5561AA473FB}"/>
              </a:ext>
            </a:extLst>
          </p:cNvPr>
          <p:cNvSpPr>
            <a:spLocks noGrp="1"/>
          </p:cNvSpPr>
          <p:nvPr>
            <p:ph idx="12"/>
          </p:nvPr>
        </p:nvSpPr>
        <p:spPr/>
        <p:txBody>
          <a:bodyPr/>
          <a:lstStyle/>
          <a:p>
            <a:r>
              <a:rPr lang="en-US" dirty="0"/>
              <a:t>She/Her</a:t>
            </a:r>
          </a:p>
        </p:txBody>
      </p:sp>
      <p:sp>
        <p:nvSpPr>
          <p:cNvPr id="13" name="Content Placeholder 21">
            <a:extLst>
              <a:ext uri="{FF2B5EF4-FFF2-40B4-BE49-F238E27FC236}">
                <a16:creationId xmlns:a16="http://schemas.microsoft.com/office/drawing/2014/main" id="{6E44FB46-2D9A-D443-A470-50D91340233F}"/>
              </a:ext>
            </a:extLst>
          </p:cNvPr>
          <p:cNvSpPr>
            <a:spLocks noGrp="1"/>
          </p:cNvSpPr>
          <p:nvPr>
            <p:ph idx="13"/>
          </p:nvPr>
        </p:nvSpPr>
        <p:spPr/>
        <p:txBody>
          <a:bodyPr/>
          <a:lstStyle/>
          <a:p>
            <a:r>
              <a:rPr lang="en-US" dirty="0"/>
              <a:t>Independent Consultant / DBA</a:t>
            </a:r>
          </a:p>
        </p:txBody>
      </p:sp>
      <p:sp>
        <p:nvSpPr>
          <p:cNvPr id="15" name="Content Placeholder 22">
            <a:extLst>
              <a:ext uri="{FF2B5EF4-FFF2-40B4-BE49-F238E27FC236}">
                <a16:creationId xmlns:a16="http://schemas.microsoft.com/office/drawing/2014/main" id="{0E4A5A2C-01A6-084B-884B-90B40739DA58}"/>
              </a:ext>
            </a:extLst>
          </p:cNvPr>
          <p:cNvSpPr>
            <a:spLocks noGrp="1"/>
          </p:cNvSpPr>
          <p:nvPr>
            <p:ph idx="14"/>
          </p:nvPr>
        </p:nvSpPr>
        <p:spPr/>
        <p:txBody>
          <a:bodyPr/>
          <a:lstStyle/>
          <a:p>
            <a:r>
              <a:rPr lang="en-US" dirty="0" err="1"/>
              <a:t>Ms</a:t>
            </a:r>
            <a:r>
              <a:rPr lang="en-US" dirty="0"/>
              <a:t> SQL Server DBA</a:t>
            </a:r>
          </a:p>
        </p:txBody>
      </p:sp>
      <p:pic>
        <p:nvPicPr>
          <p:cNvPr id="3" name="Graphic 2">
            <a:extLst>
              <a:ext uri="{FF2B5EF4-FFF2-40B4-BE49-F238E27FC236}">
                <a16:creationId xmlns:a16="http://schemas.microsoft.com/office/drawing/2014/main" id="{3FEDFA0C-8110-9119-8D2D-935C40169EB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929091" y="5171846"/>
            <a:ext cx="1083103" cy="1083103"/>
          </a:xfrm>
          <a:prstGeom prst="rect">
            <a:avLst/>
          </a:prstGeom>
        </p:spPr>
      </p:pic>
      <p:pic>
        <p:nvPicPr>
          <p:cNvPr id="4" name="Graphic 3">
            <a:extLst>
              <a:ext uri="{FF2B5EF4-FFF2-40B4-BE49-F238E27FC236}">
                <a16:creationId xmlns:a16="http://schemas.microsoft.com/office/drawing/2014/main" id="{4AC70A27-E67F-B46E-DEA6-626D2C2DC85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160814" y="1361199"/>
            <a:ext cx="1721484" cy="1721484"/>
          </a:xfrm>
          <a:prstGeom prst="rect">
            <a:avLst/>
          </a:prstGeom>
        </p:spPr>
      </p:pic>
      <p:pic>
        <p:nvPicPr>
          <p:cNvPr id="6" name="Graphic 5">
            <a:extLst>
              <a:ext uri="{FF2B5EF4-FFF2-40B4-BE49-F238E27FC236}">
                <a16:creationId xmlns:a16="http://schemas.microsoft.com/office/drawing/2014/main" id="{B57CB7C9-FF5D-FE8D-EC70-FF56AF48A66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063533" y="3249035"/>
            <a:ext cx="2884818" cy="2884818"/>
          </a:xfrm>
          <a:prstGeom prst="rect">
            <a:avLst/>
          </a:prstGeom>
        </p:spPr>
      </p:pic>
    </p:spTree>
    <p:extLst>
      <p:ext uri="{BB962C8B-B14F-4D97-AF65-F5344CB8AC3E}">
        <p14:creationId xmlns:p14="http://schemas.microsoft.com/office/powerpoint/2010/main" val="30726968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276226" cy="5721519"/>
          </a:xfrm>
        </p:spPr>
        <p:txBody>
          <a:bodyPr/>
          <a:lstStyle/>
          <a:p>
            <a:pPr algn="l"/>
            <a:br>
              <a:rPr lang="en-US" b="0" i="0" dirty="0">
                <a:solidFill>
                  <a:srgbClr val="183559"/>
                </a:solidFill>
                <a:effectLst/>
                <a:latin typeface="Roboto" panose="02000000000000000000" pitchFamily="2" charset="0"/>
              </a:rPr>
            </a:br>
            <a:endParaRPr lang="en-US" dirty="0"/>
          </a:p>
        </p:txBody>
      </p:sp>
      <p:pic>
        <p:nvPicPr>
          <p:cNvPr id="1026" name="Picture 2" descr="select UEFI firmware settings">
            <a:extLst>
              <a:ext uri="{FF2B5EF4-FFF2-40B4-BE49-F238E27FC236}">
                <a16:creationId xmlns:a16="http://schemas.microsoft.com/office/drawing/2014/main" id="{FA0AEB1A-ACC2-A578-BB07-B60D366B7E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98889" y="1730997"/>
            <a:ext cx="5785201" cy="3130760"/>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2">
            <a:extLst>
              <a:ext uri="{FF2B5EF4-FFF2-40B4-BE49-F238E27FC236}">
                <a16:creationId xmlns:a16="http://schemas.microsoft.com/office/drawing/2014/main" id="{4F4ED496-DEF9-DF24-C9FC-DCDBBE9BCB19}"/>
              </a:ext>
            </a:extLst>
          </p:cNvPr>
          <p:cNvSpPr txBox="1">
            <a:spLocks/>
          </p:cNvSpPr>
          <p:nvPr/>
        </p:nvSpPr>
        <p:spPr>
          <a:xfrm>
            <a:off x="644038" y="472768"/>
            <a:ext cx="11340052" cy="75943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b="1" dirty="0">
                <a:solidFill>
                  <a:schemeClr val="bg1"/>
                </a:solidFill>
                <a:latin typeface="IBM Plex Sans" panose="020B0503050203000203" pitchFamily="34" charset="0"/>
              </a:rPr>
              <a:t>Enable Virtualization in the BIOS on Windows 11</a:t>
            </a:r>
          </a:p>
        </p:txBody>
      </p:sp>
      <p:pic>
        <p:nvPicPr>
          <p:cNvPr id="7" name="Picture 4" descr="click restart now in Windows 11 Settings">
            <a:extLst>
              <a:ext uri="{FF2B5EF4-FFF2-40B4-BE49-F238E27FC236}">
                <a16:creationId xmlns:a16="http://schemas.microsoft.com/office/drawing/2014/main" id="{D0A58FAF-1F2E-C56B-8AF9-C32ECAD0209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4542" y="1199015"/>
            <a:ext cx="6497041" cy="41947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16429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276226" cy="5721519"/>
          </a:xfrm>
        </p:spPr>
        <p:txBody>
          <a:bodyPr/>
          <a:lstStyle/>
          <a:p>
            <a:pPr algn="l"/>
            <a:br>
              <a:rPr lang="en-US" b="0" i="0" dirty="0">
                <a:solidFill>
                  <a:srgbClr val="183559"/>
                </a:solidFill>
                <a:effectLst/>
                <a:latin typeface="Roboto" panose="02000000000000000000" pitchFamily="2" charset="0"/>
              </a:rPr>
            </a:br>
            <a:endParaRPr lang="en-US" dirty="0"/>
          </a:p>
        </p:txBody>
      </p:sp>
      <p:sp>
        <p:nvSpPr>
          <p:cNvPr id="6" name="Content Placeholder 2">
            <a:extLst>
              <a:ext uri="{FF2B5EF4-FFF2-40B4-BE49-F238E27FC236}">
                <a16:creationId xmlns:a16="http://schemas.microsoft.com/office/drawing/2014/main" id="{4F4ED496-DEF9-DF24-C9FC-DCDBBE9BCB19}"/>
              </a:ext>
            </a:extLst>
          </p:cNvPr>
          <p:cNvSpPr txBox="1">
            <a:spLocks/>
          </p:cNvSpPr>
          <p:nvPr/>
        </p:nvSpPr>
        <p:spPr>
          <a:xfrm>
            <a:off x="644038" y="439584"/>
            <a:ext cx="11340052" cy="140132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b="1" dirty="0">
                <a:solidFill>
                  <a:schemeClr val="bg1"/>
                </a:solidFill>
                <a:latin typeface="IBM Plex Sans" panose="020B0503050203000203" pitchFamily="34" charset="0"/>
              </a:rPr>
              <a:t>Enable Virtualization in the BIOS on Windows 11</a:t>
            </a:r>
          </a:p>
          <a:p>
            <a:pPr marL="0" indent="0">
              <a:buNone/>
            </a:pPr>
            <a:r>
              <a:rPr lang="en-US" sz="2000" dirty="0">
                <a:solidFill>
                  <a:schemeClr val="bg1"/>
                </a:solidFill>
              </a:rPr>
              <a:t>https://www.dell.com/support/kbdoc/en-us/000195978/how-to-enable-or-disable-hardware-virtualization-on-dell-systems</a:t>
            </a:r>
          </a:p>
        </p:txBody>
      </p:sp>
      <p:pic>
        <p:nvPicPr>
          <p:cNvPr id="4" name="Picture 3">
            <a:extLst>
              <a:ext uri="{FF2B5EF4-FFF2-40B4-BE49-F238E27FC236}">
                <a16:creationId xmlns:a16="http://schemas.microsoft.com/office/drawing/2014/main" id="{D601C84B-6330-76F6-4CBA-8A7C647F2F48}"/>
              </a:ext>
            </a:extLst>
          </p:cNvPr>
          <p:cNvPicPr>
            <a:picLocks noChangeAspect="1"/>
          </p:cNvPicPr>
          <p:nvPr/>
        </p:nvPicPr>
        <p:blipFill>
          <a:blip r:embed="rId3"/>
          <a:stretch>
            <a:fillRect/>
          </a:stretch>
        </p:blipFill>
        <p:spPr>
          <a:xfrm>
            <a:off x="1310654" y="1818202"/>
            <a:ext cx="9716416" cy="4186003"/>
          </a:xfrm>
          <a:prstGeom prst="rect">
            <a:avLst/>
          </a:prstGeom>
        </p:spPr>
      </p:pic>
    </p:spTree>
    <p:extLst>
      <p:ext uri="{BB962C8B-B14F-4D97-AF65-F5344CB8AC3E}">
        <p14:creationId xmlns:p14="http://schemas.microsoft.com/office/powerpoint/2010/main" val="29028961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276226" cy="5721519"/>
          </a:xfrm>
        </p:spPr>
        <p:txBody>
          <a:bodyPr>
            <a:normAutofit/>
          </a:bodyPr>
          <a:lstStyle/>
          <a:p>
            <a:pPr marL="0" indent="0">
              <a:buNone/>
            </a:pPr>
            <a:r>
              <a:rPr lang="en-US" sz="4000" dirty="0">
                <a:solidFill>
                  <a:schemeClr val="bg1"/>
                </a:solidFill>
              </a:rPr>
              <a:t>Enable </a:t>
            </a:r>
            <a:r>
              <a:rPr lang="en-US" sz="4000" dirty="0" err="1">
                <a:solidFill>
                  <a:schemeClr val="bg1"/>
                </a:solidFill>
              </a:rPr>
              <a:t>HyperV</a:t>
            </a:r>
            <a:r>
              <a:rPr lang="en-US" sz="4000" dirty="0">
                <a:solidFill>
                  <a:schemeClr val="bg1"/>
                </a:solidFill>
              </a:rPr>
              <a:t> on Windows 11 Home Edition</a:t>
            </a:r>
          </a:p>
        </p:txBody>
      </p:sp>
      <p:pic>
        <p:nvPicPr>
          <p:cNvPr id="4" name="Picture 3">
            <a:extLst>
              <a:ext uri="{FF2B5EF4-FFF2-40B4-BE49-F238E27FC236}">
                <a16:creationId xmlns:a16="http://schemas.microsoft.com/office/drawing/2014/main" id="{58EB8C39-0951-D0F1-5361-FC1BF888947A}"/>
              </a:ext>
            </a:extLst>
          </p:cNvPr>
          <p:cNvPicPr>
            <a:picLocks noChangeAspect="1"/>
          </p:cNvPicPr>
          <p:nvPr/>
        </p:nvPicPr>
        <p:blipFill>
          <a:blip r:embed="rId3"/>
          <a:stretch>
            <a:fillRect/>
          </a:stretch>
        </p:blipFill>
        <p:spPr>
          <a:xfrm>
            <a:off x="561281" y="1447296"/>
            <a:ext cx="11133899" cy="3734304"/>
          </a:xfrm>
          <a:prstGeom prst="rect">
            <a:avLst/>
          </a:prstGeom>
        </p:spPr>
      </p:pic>
    </p:spTree>
    <p:extLst>
      <p:ext uri="{BB962C8B-B14F-4D97-AF65-F5344CB8AC3E}">
        <p14:creationId xmlns:p14="http://schemas.microsoft.com/office/powerpoint/2010/main" val="34713040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276226" cy="5721519"/>
          </a:xfrm>
        </p:spPr>
        <p:txBody>
          <a:bodyPr>
            <a:normAutofit/>
          </a:bodyPr>
          <a:lstStyle/>
          <a:p>
            <a:pPr marL="0" indent="0">
              <a:buNone/>
            </a:pPr>
            <a:r>
              <a:rPr lang="en-US" sz="4000" dirty="0">
                <a:solidFill>
                  <a:schemeClr val="bg1"/>
                </a:solidFill>
              </a:rPr>
              <a:t>Add user as a </a:t>
            </a:r>
            <a:r>
              <a:rPr lang="en-US" sz="4000" dirty="0" err="1">
                <a:solidFill>
                  <a:schemeClr val="bg1"/>
                </a:solidFill>
              </a:rPr>
              <a:t>HyperV</a:t>
            </a:r>
            <a:r>
              <a:rPr lang="en-US" sz="4000" dirty="0">
                <a:solidFill>
                  <a:schemeClr val="bg1"/>
                </a:solidFill>
              </a:rPr>
              <a:t> admin on Windows 11 Home Edition</a:t>
            </a:r>
          </a:p>
        </p:txBody>
      </p:sp>
      <p:pic>
        <p:nvPicPr>
          <p:cNvPr id="6" name="Picture 5">
            <a:extLst>
              <a:ext uri="{FF2B5EF4-FFF2-40B4-BE49-F238E27FC236}">
                <a16:creationId xmlns:a16="http://schemas.microsoft.com/office/drawing/2014/main" id="{2C8B46FB-96A6-CDD4-77B4-0C2DBA9F103C}"/>
              </a:ext>
            </a:extLst>
          </p:cNvPr>
          <p:cNvPicPr>
            <a:picLocks noChangeAspect="1"/>
          </p:cNvPicPr>
          <p:nvPr/>
        </p:nvPicPr>
        <p:blipFill>
          <a:blip r:embed="rId3"/>
          <a:stretch>
            <a:fillRect/>
          </a:stretch>
        </p:blipFill>
        <p:spPr>
          <a:xfrm>
            <a:off x="552077" y="2139177"/>
            <a:ext cx="4729350" cy="2579645"/>
          </a:xfrm>
          <a:prstGeom prst="rect">
            <a:avLst/>
          </a:prstGeom>
        </p:spPr>
      </p:pic>
      <p:pic>
        <p:nvPicPr>
          <p:cNvPr id="16" name="Picture 15" descr="A screenshot of a computer&#10;&#10;Description automatically generated">
            <a:extLst>
              <a:ext uri="{FF2B5EF4-FFF2-40B4-BE49-F238E27FC236}">
                <a16:creationId xmlns:a16="http://schemas.microsoft.com/office/drawing/2014/main" id="{B401D58A-1C60-EA96-328A-96A3C979771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70940" y="1243988"/>
            <a:ext cx="4218036" cy="5174428"/>
          </a:xfrm>
          <a:prstGeom prst="rect">
            <a:avLst/>
          </a:prstGeom>
        </p:spPr>
      </p:pic>
      <p:pic>
        <p:nvPicPr>
          <p:cNvPr id="18" name="Picture 17">
            <a:extLst>
              <a:ext uri="{FF2B5EF4-FFF2-40B4-BE49-F238E27FC236}">
                <a16:creationId xmlns:a16="http://schemas.microsoft.com/office/drawing/2014/main" id="{ECDA1037-B46B-95BF-8B7C-16208A349D64}"/>
              </a:ext>
            </a:extLst>
          </p:cNvPr>
          <p:cNvPicPr>
            <a:picLocks noChangeAspect="1"/>
          </p:cNvPicPr>
          <p:nvPr/>
        </p:nvPicPr>
        <p:blipFill>
          <a:blip r:embed="rId5"/>
          <a:stretch>
            <a:fillRect/>
          </a:stretch>
        </p:blipFill>
        <p:spPr>
          <a:xfrm>
            <a:off x="7936001" y="1752359"/>
            <a:ext cx="4067916" cy="3353282"/>
          </a:xfrm>
          <a:prstGeom prst="rect">
            <a:avLst/>
          </a:prstGeom>
        </p:spPr>
      </p:pic>
    </p:spTree>
    <p:extLst>
      <p:ext uri="{BB962C8B-B14F-4D97-AF65-F5344CB8AC3E}">
        <p14:creationId xmlns:p14="http://schemas.microsoft.com/office/powerpoint/2010/main" val="16253514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517071"/>
            <a:ext cx="11522528" cy="5644032"/>
          </a:xfrm>
        </p:spPr>
        <p:txBody>
          <a:bodyPr>
            <a:normAutofit/>
          </a:bodyPr>
          <a:lstStyle/>
          <a:p>
            <a:pPr marL="0" indent="0">
              <a:buNone/>
            </a:pPr>
            <a:r>
              <a:rPr lang="en-US" sz="3200" dirty="0">
                <a:solidFill>
                  <a:schemeClr val="bg1"/>
                </a:solidFill>
              </a:rPr>
              <a:t>Enable </a:t>
            </a:r>
            <a:r>
              <a:rPr lang="en-US" sz="3200" dirty="0" err="1">
                <a:solidFill>
                  <a:schemeClr val="bg1"/>
                </a:solidFill>
              </a:rPr>
              <a:t>HyperV</a:t>
            </a:r>
            <a:r>
              <a:rPr lang="en-US" sz="3200" dirty="0">
                <a:solidFill>
                  <a:schemeClr val="bg1"/>
                </a:solidFill>
              </a:rPr>
              <a:t> &amp; add user as a </a:t>
            </a:r>
            <a:r>
              <a:rPr lang="en-US" sz="3200" dirty="0" err="1">
                <a:solidFill>
                  <a:schemeClr val="bg1"/>
                </a:solidFill>
              </a:rPr>
              <a:t>HyperV</a:t>
            </a:r>
            <a:r>
              <a:rPr lang="en-US" sz="3200" dirty="0">
                <a:solidFill>
                  <a:schemeClr val="bg1"/>
                </a:solidFill>
              </a:rPr>
              <a:t> admin on Win 11 </a:t>
            </a:r>
            <a:br>
              <a:rPr lang="en-US" sz="3200" dirty="0">
                <a:solidFill>
                  <a:schemeClr val="bg1"/>
                </a:solidFill>
              </a:rPr>
            </a:br>
            <a:r>
              <a:rPr lang="en-US" sz="3200" dirty="0">
                <a:solidFill>
                  <a:schemeClr val="bg1"/>
                </a:solidFill>
              </a:rPr>
              <a:t>Pro Edition</a:t>
            </a:r>
          </a:p>
        </p:txBody>
      </p:sp>
      <p:pic>
        <p:nvPicPr>
          <p:cNvPr id="11" name="Picture 10" descr="A screenshot of a computer&#10;&#10;Description automatically generated">
            <a:extLst>
              <a:ext uri="{FF2B5EF4-FFF2-40B4-BE49-F238E27FC236}">
                <a16:creationId xmlns:a16="http://schemas.microsoft.com/office/drawing/2014/main" id="{F24FACFF-CE58-81A7-047C-2BFDFC321B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3468" y="1720579"/>
            <a:ext cx="5948418" cy="4133753"/>
          </a:xfrm>
          <a:prstGeom prst="rect">
            <a:avLst/>
          </a:prstGeom>
        </p:spPr>
      </p:pic>
      <p:pic>
        <p:nvPicPr>
          <p:cNvPr id="7" name="Picture 6">
            <a:extLst>
              <a:ext uri="{FF2B5EF4-FFF2-40B4-BE49-F238E27FC236}">
                <a16:creationId xmlns:a16="http://schemas.microsoft.com/office/drawing/2014/main" id="{183BF015-E220-29AF-6BBD-F7BF2701E906}"/>
              </a:ext>
            </a:extLst>
          </p:cNvPr>
          <p:cNvPicPr>
            <a:picLocks noChangeAspect="1"/>
          </p:cNvPicPr>
          <p:nvPr/>
        </p:nvPicPr>
        <p:blipFill>
          <a:blip r:embed="rId4"/>
          <a:stretch>
            <a:fillRect/>
          </a:stretch>
        </p:blipFill>
        <p:spPr>
          <a:xfrm>
            <a:off x="491231" y="2165811"/>
            <a:ext cx="5264164" cy="2860361"/>
          </a:xfrm>
          <a:prstGeom prst="rect">
            <a:avLst/>
          </a:prstGeom>
        </p:spPr>
      </p:pic>
      <p:pic>
        <p:nvPicPr>
          <p:cNvPr id="12" name="Picture 11">
            <a:extLst>
              <a:ext uri="{FF2B5EF4-FFF2-40B4-BE49-F238E27FC236}">
                <a16:creationId xmlns:a16="http://schemas.microsoft.com/office/drawing/2014/main" id="{D0142E23-4097-822D-8B8A-EB5A891C0502}"/>
              </a:ext>
            </a:extLst>
          </p:cNvPr>
          <p:cNvPicPr>
            <a:picLocks noChangeAspect="1"/>
          </p:cNvPicPr>
          <p:nvPr/>
        </p:nvPicPr>
        <p:blipFill>
          <a:blip r:embed="rId5"/>
          <a:stretch>
            <a:fillRect/>
          </a:stretch>
        </p:blipFill>
        <p:spPr>
          <a:xfrm>
            <a:off x="3076188" y="1197429"/>
            <a:ext cx="8685140" cy="354627"/>
          </a:xfrm>
          <a:prstGeom prst="rect">
            <a:avLst/>
          </a:prstGeom>
        </p:spPr>
      </p:pic>
    </p:spTree>
    <p:extLst>
      <p:ext uri="{BB962C8B-B14F-4D97-AF65-F5344CB8AC3E}">
        <p14:creationId xmlns:p14="http://schemas.microsoft.com/office/powerpoint/2010/main" val="19943383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276226" cy="5721519"/>
          </a:xfrm>
        </p:spPr>
        <p:txBody>
          <a:bodyPr/>
          <a:lstStyle/>
          <a:p>
            <a:pPr algn="l"/>
            <a:br>
              <a:rPr lang="en-US" b="0" i="0" dirty="0">
                <a:solidFill>
                  <a:srgbClr val="183559"/>
                </a:solidFill>
                <a:effectLst/>
                <a:latin typeface="Roboto" panose="02000000000000000000" pitchFamily="2" charset="0"/>
              </a:rPr>
            </a:br>
            <a:endParaRPr lang="en-US" dirty="0"/>
          </a:p>
        </p:txBody>
      </p:sp>
      <p:pic>
        <p:nvPicPr>
          <p:cNvPr id="29" name="Picture 28">
            <a:extLst>
              <a:ext uri="{FF2B5EF4-FFF2-40B4-BE49-F238E27FC236}">
                <a16:creationId xmlns:a16="http://schemas.microsoft.com/office/drawing/2014/main" id="{36AAC98B-01A2-C6C4-9510-B96649941032}"/>
              </a:ext>
            </a:extLst>
          </p:cNvPr>
          <p:cNvPicPr>
            <a:picLocks noChangeAspect="1"/>
          </p:cNvPicPr>
          <p:nvPr/>
        </p:nvPicPr>
        <p:blipFill>
          <a:blip r:embed="rId3"/>
          <a:stretch>
            <a:fillRect/>
          </a:stretch>
        </p:blipFill>
        <p:spPr>
          <a:xfrm>
            <a:off x="341507" y="1050353"/>
            <a:ext cx="6664427" cy="804326"/>
          </a:xfrm>
          <a:prstGeom prst="rect">
            <a:avLst/>
          </a:prstGeom>
        </p:spPr>
      </p:pic>
      <p:pic>
        <p:nvPicPr>
          <p:cNvPr id="4" name="Picture 3">
            <a:extLst>
              <a:ext uri="{FF2B5EF4-FFF2-40B4-BE49-F238E27FC236}">
                <a16:creationId xmlns:a16="http://schemas.microsoft.com/office/drawing/2014/main" id="{3CAD5A6B-C787-7D5B-D9C5-DC9D0D871D58}"/>
              </a:ext>
            </a:extLst>
          </p:cNvPr>
          <p:cNvPicPr>
            <a:picLocks noChangeAspect="1"/>
          </p:cNvPicPr>
          <p:nvPr/>
        </p:nvPicPr>
        <p:blipFill>
          <a:blip r:embed="rId4"/>
          <a:stretch>
            <a:fillRect/>
          </a:stretch>
        </p:blipFill>
        <p:spPr>
          <a:xfrm>
            <a:off x="341507" y="2061060"/>
            <a:ext cx="9727501" cy="4357355"/>
          </a:xfrm>
          <a:prstGeom prst="rect">
            <a:avLst/>
          </a:prstGeom>
        </p:spPr>
      </p:pic>
      <p:sp>
        <p:nvSpPr>
          <p:cNvPr id="7" name="Content Placeholder 9">
            <a:extLst>
              <a:ext uri="{FF2B5EF4-FFF2-40B4-BE49-F238E27FC236}">
                <a16:creationId xmlns:a16="http://schemas.microsoft.com/office/drawing/2014/main" id="{281F7C34-0329-5071-8884-1F7462B5D507}"/>
              </a:ext>
            </a:extLst>
          </p:cNvPr>
          <p:cNvSpPr txBox="1">
            <a:spLocks/>
          </p:cNvSpPr>
          <p:nvPr/>
        </p:nvSpPr>
        <p:spPr>
          <a:xfrm>
            <a:off x="455922" y="289377"/>
            <a:ext cx="3154054" cy="80123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600" b="1" dirty="0">
                <a:solidFill>
                  <a:schemeClr val="bg1"/>
                </a:solidFill>
                <a:latin typeface="IBM Plex Sans" panose="020B0503050203000203" pitchFamily="34" charset="0"/>
              </a:rPr>
              <a:t>Installs</a:t>
            </a:r>
          </a:p>
          <a:p>
            <a:endParaRPr lang="en-US" dirty="0"/>
          </a:p>
        </p:txBody>
      </p:sp>
    </p:spTree>
    <p:extLst>
      <p:ext uri="{BB962C8B-B14F-4D97-AF65-F5344CB8AC3E}">
        <p14:creationId xmlns:p14="http://schemas.microsoft.com/office/powerpoint/2010/main" val="15982309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508150" cy="783653"/>
          </a:xfrm>
        </p:spPr>
        <p:txBody>
          <a:bodyPr>
            <a:normAutofit fontScale="90000"/>
          </a:bodyPr>
          <a:lstStyle/>
          <a:p>
            <a:pPr algn="l"/>
            <a:r>
              <a:rPr lang="en-US" sz="4400" dirty="0"/>
              <a:t>Common files seen in Terraform Projects</a:t>
            </a:r>
            <a:br>
              <a:rPr lang="en-US" dirty="0"/>
            </a:br>
            <a:br>
              <a:rPr lang="en-US" b="0" i="0" dirty="0">
                <a:solidFill>
                  <a:srgbClr val="183559"/>
                </a:solidFill>
                <a:effectLst/>
                <a:latin typeface="Roboto" panose="02000000000000000000" pitchFamily="2" charset="0"/>
              </a:rPr>
            </a:br>
            <a:endParaRPr lang="en-US" dirty="0"/>
          </a:p>
        </p:txBody>
      </p:sp>
      <p:sp>
        <p:nvSpPr>
          <p:cNvPr id="4" name="Title 1">
            <a:extLst>
              <a:ext uri="{FF2B5EF4-FFF2-40B4-BE49-F238E27FC236}">
                <a16:creationId xmlns:a16="http://schemas.microsoft.com/office/drawing/2014/main" id="{68BA7E10-7F5D-06F1-7249-FCD633893E2F}"/>
              </a:ext>
            </a:extLst>
          </p:cNvPr>
          <p:cNvSpPr txBox="1">
            <a:spLocks/>
          </p:cNvSpPr>
          <p:nvPr/>
        </p:nvSpPr>
        <p:spPr>
          <a:xfrm>
            <a:off x="690342" y="1517650"/>
            <a:ext cx="10797186" cy="4900766"/>
          </a:xfrm>
          <a:prstGeom prst="rect">
            <a:avLst/>
          </a:prstGeom>
        </p:spPr>
        <p:txBody>
          <a:bodyPr vert="horz" lIns="91440" tIns="45720" rIns="91440" bIns="45720" rtlCol="0" anchor="t">
            <a:noAutofit/>
          </a:bodyPr>
          <a:lstStyle>
            <a:lvl1pPr algn="l" defTabSz="914400" rtl="0" eaLnBrk="1" latinLnBrk="0" hangingPunct="1">
              <a:lnSpc>
                <a:spcPct val="120000"/>
              </a:lnSpc>
              <a:spcBef>
                <a:spcPct val="0"/>
              </a:spcBef>
              <a:buNone/>
              <a:defRPr sz="6000" b="1" i="0" kern="1200">
                <a:solidFill>
                  <a:schemeClr val="bg1"/>
                </a:solidFill>
                <a:latin typeface="IBM Plex Sans" panose="020B0503050203000203" pitchFamily="34" charset="77"/>
                <a:ea typeface="+mj-ea"/>
                <a:cs typeface="+mj-cs"/>
              </a:defRPr>
            </a:lvl1pPr>
          </a:lstStyle>
          <a:p>
            <a:pPr marL="457200" indent="-457200">
              <a:buFont typeface="Wingdings" panose="05000000000000000000" pitchFamily="2" charset="2"/>
              <a:buChar char="Ø"/>
            </a:pPr>
            <a:r>
              <a:rPr lang="en-US" sz="2800" dirty="0">
                <a:latin typeface="Nunito Sans" pitchFamily="2" charset="0"/>
              </a:rPr>
              <a:t>providers.tf</a:t>
            </a:r>
            <a:r>
              <a:rPr lang="en-US" sz="2800" b="0" dirty="0">
                <a:latin typeface="Nunito Sans" pitchFamily="2" charset="0"/>
              </a:rPr>
              <a:t> – contains the resource providers</a:t>
            </a:r>
          </a:p>
          <a:p>
            <a:endParaRPr lang="en-US" sz="2800" b="0" dirty="0">
              <a:latin typeface="Nunito Sans" pitchFamily="2" charset="0"/>
            </a:endParaRPr>
          </a:p>
          <a:p>
            <a:pPr marL="457200" indent="-457200">
              <a:buFont typeface="Wingdings" panose="05000000000000000000" pitchFamily="2" charset="2"/>
              <a:buChar char="Ø"/>
            </a:pPr>
            <a:r>
              <a:rPr lang="en-US" sz="2800" dirty="0">
                <a:latin typeface="Nunito Sans" pitchFamily="2" charset="0"/>
              </a:rPr>
              <a:t>main.tf</a:t>
            </a:r>
            <a:r>
              <a:rPr lang="en-US" sz="2800" b="0" dirty="0">
                <a:latin typeface="Nunito Sans" pitchFamily="2" charset="0"/>
              </a:rPr>
              <a:t> – contains the resource blocks that define the resources to be created on the target platform</a:t>
            </a:r>
          </a:p>
          <a:p>
            <a:endParaRPr lang="en-US" sz="2800" b="0" dirty="0">
              <a:latin typeface="Nunito Sans" pitchFamily="2" charset="0"/>
            </a:endParaRPr>
          </a:p>
          <a:p>
            <a:pPr marL="457200" indent="-457200">
              <a:buFont typeface="Wingdings" panose="05000000000000000000" pitchFamily="2" charset="2"/>
              <a:buChar char="Ø"/>
            </a:pPr>
            <a:r>
              <a:rPr lang="en-US" sz="2800" dirty="0">
                <a:latin typeface="Nunito Sans" pitchFamily="2" charset="0"/>
              </a:rPr>
              <a:t>variables.tf</a:t>
            </a:r>
            <a:r>
              <a:rPr lang="en-US" sz="2800" b="0" dirty="0">
                <a:latin typeface="Nunito Sans" pitchFamily="2" charset="0"/>
              </a:rPr>
              <a:t> – contains the variable declarations to be used</a:t>
            </a:r>
          </a:p>
          <a:p>
            <a:pPr marL="457200" indent="-457200">
              <a:buFont typeface="Wingdings" panose="05000000000000000000" pitchFamily="2" charset="2"/>
              <a:buChar char="Ø"/>
            </a:pPr>
            <a:endParaRPr lang="en-US" sz="2800" b="0" dirty="0">
              <a:latin typeface="Nunito Sans" pitchFamily="2" charset="0"/>
            </a:endParaRPr>
          </a:p>
          <a:p>
            <a:pPr marL="457200" indent="-457200">
              <a:buFont typeface="Wingdings" panose="05000000000000000000" pitchFamily="2" charset="2"/>
              <a:buChar char="Ø"/>
            </a:pPr>
            <a:r>
              <a:rPr lang="en-US" sz="2800" dirty="0">
                <a:latin typeface="Nunito Sans" pitchFamily="2" charset="0"/>
              </a:rPr>
              <a:t>outputs.tf</a:t>
            </a:r>
            <a:r>
              <a:rPr lang="en-US" sz="2800" b="0" dirty="0">
                <a:latin typeface="Nunito Sans" pitchFamily="2" charset="0"/>
              </a:rPr>
              <a:t> – contains the outputs generated on successful completion of the “apply” operation</a:t>
            </a:r>
            <a:br>
              <a:rPr lang="en-US" sz="2800" b="0" dirty="0">
                <a:latin typeface="Nunito Sans" pitchFamily="2" charset="0"/>
              </a:rPr>
            </a:br>
            <a:br>
              <a:rPr lang="en-US" sz="2800" b="0" dirty="0">
                <a:solidFill>
                  <a:srgbClr val="183559"/>
                </a:solidFill>
                <a:latin typeface="Roboto" panose="02000000000000000000" pitchFamily="2" charset="0"/>
              </a:rPr>
            </a:br>
            <a:endParaRPr lang="en-US" sz="2800" dirty="0"/>
          </a:p>
        </p:txBody>
      </p:sp>
    </p:spTree>
    <p:extLst>
      <p:ext uri="{BB962C8B-B14F-4D97-AF65-F5344CB8AC3E}">
        <p14:creationId xmlns:p14="http://schemas.microsoft.com/office/powerpoint/2010/main" val="33228686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508150" cy="783653"/>
          </a:xfrm>
        </p:spPr>
        <p:txBody>
          <a:bodyPr>
            <a:normAutofit fontScale="90000"/>
          </a:bodyPr>
          <a:lstStyle/>
          <a:p>
            <a:pPr algn="l"/>
            <a:r>
              <a:rPr lang="en-US" sz="4400" dirty="0"/>
              <a:t>Common commands used in Terraform</a:t>
            </a:r>
            <a:br>
              <a:rPr lang="en-US" dirty="0"/>
            </a:br>
            <a:br>
              <a:rPr lang="en-US" b="0" i="0" dirty="0">
                <a:solidFill>
                  <a:srgbClr val="183559"/>
                </a:solidFill>
                <a:effectLst/>
                <a:latin typeface="Roboto" panose="02000000000000000000" pitchFamily="2" charset="0"/>
              </a:rPr>
            </a:br>
            <a:endParaRPr lang="en-US" dirty="0"/>
          </a:p>
        </p:txBody>
      </p:sp>
      <p:sp>
        <p:nvSpPr>
          <p:cNvPr id="4" name="Title 1">
            <a:extLst>
              <a:ext uri="{FF2B5EF4-FFF2-40B4-BE49-F238E27FC236}">
                <a16:creationId xmlns:a16="http://schemas.microsoft.com/office/drawing/2014/main" id="{68BA7E10-7F5D-06F1-7249-FCD633893E2F}"/>
              </a:ext>
            </a:extLst>
          </p:cNvPr>
          <p:cNvSpPr txBox="1">
            <a:spLocks/>
          </p:cNvSpPr>
          <p:nvPr/>
        </p:nvSpPr>
        <p:spPr>
          <a:xfrm>
            <a:off x="690342" y="1517650"/>
            <a:ext cx="10797186" cy="4900766"/>
          </a:xfrm>
          <a:prstGeom prst="rect">
            <a:avLst/>
          </a:prstGeom>
        </p:spPr>
        <p:txBody>
          <a:bodyPr vert="horz" lIns="91440" tIns="45720" rIns="91440" bIns="45720" rtlCol="0" anchor="t">
            <a:noAutofit/>
          </a:bodyPr>
          <a:lstStyle>
            <a:lvl1pPr algn="l" defTabSz="914400" rtl="0" eaLnBrk="1" latinLnBrk="0" hangingPunct="1">
              <a:lnSpc>
                <a:spcPct val="120000"/>
              </a:lnSpc>
              <a:spcBef>
                <a:spcPct val="0"/>
              </a:spcBef>
              <a:buNone/>
              <a:defRPr sz="6000" b="1" i="0" kern="1200">
                <a:solidFill>
                  <a:schemeClr val="bg1"/>
                </a:solidFill>
                <a:latin typeface="IBM Plex Sans" panose="020B0503050203000203" pitchFamily="34" charset="77"/>
                <a:ea typeface="+mj-ea"/>
                <a:cs typeface="+mj-cs"/>
              </a:defRPr>
            </a:lvl1pPr>
          </a:lstStyle>
          <a:p>
            <a:pPr marL="457200" indent="-457200">
              <a:buFont typeface="Wingdings" panose="05000000000000000000" pitchFamily="2" charset="2"/>
              <a:buChar char="Ø"/>
            </a:pPr>
            <a:r>
              <a:rPr lang="en-US" sz="2800" dirty="0">
                <a:latin typeface="Nunito Sans" pitchFamily="2" charset="0"/>
              </a:rPr>
              <a:t>Terraform </a:t>
            </a:r>
            <a:r>
              <a:rPr lang="en-US" sz="2800" dirty="0" err="1">
                <a:latin typeface="Nunito Sans" pitchFamily="2" charset="0"/>
              </a:rPr>
              <a:t>init</a:t>
            </a:r>
            <a:endParaRPr lang="en-US" sz="2800" b="0" dirty="0">
              <a:latin typeface="Nunito Sans" pitchFamily="2" charset="0"/>
            </a:endParaRPr>
          </a:p>
          <a:p>
            <a:endParaRPr lang="en-US" sz="2800" b="0" dirty="0">
              <a:latin typeface="Nunito Sans" pitchFamily="2" charset="0"/>
            </a:endParaRPr>
          </a:p>
          <a:p>
            <a:pPr marL="457200" indent="-457200">
              <a:buFont typeface="Wingdings" panose="05000000000000000000" pitchFamily="2" charset="2"/>
              <a:buChar char="Ø"/>
            </a:pPr>
            <a:r>
              <a:rPr lang="en-US" sz="2800" dirty="0">
                <a:latin typeface="Nunito Sans" pitchFamily="2" charset="0"/>
              </a:rPr>
              <a:t>Terraform plan</a:t>
            </a:r>
            <a:endParaRPr lang="en-US" sz="2800" b="0" dirty="0">
              <a:latin typeface="Nunito Sans" pitchFamily="2" charset="0"/>
            </a:endParaRPr>
          </a:p>
          <a:p>
            <a:endParaRPr lang="en-US" sz="2800" b="0" dirty="0">
              <a:latin typeface="Nunito Sans" pitchFamily="2" charset="0"/>
            </a:endParaRPr>
          </a:p>
          <a:p>
            <a:pPr marL="457200" indent="-457200">
              <a:buFont typeface="Wingdings" panose="05000000000000000000" pitchFamily="2" charset="2"/>
              <a:buChar char="Ø"/>
            </a:pPr>
            <a:r>
              <a:rPr lang="en-US" sz="2800" dirty="0">
                <a:latin typeface="Nunito Sans" pitchFamily="2" charset="0"/>
              </a:rPr>
              <a:t>Terraform apply</a:t>
            </a:r>
            <a:endParaRPr lang="en-US" sz="2800" b="0" dirty="0">
              <a:latin typeface="Nunito Sans" pitchFamily="2" charset="0"/>
            </a:endParaRPr>
          </a:p>
          <a:p>
            <a:pPr marL="457200" indent="-457200">
              <a:buFont typeface="Wingdings" panose="05000000000000000000" pitchFamily="2" charset="2"/>
              <a:buChar char="Ø"/>
            </a:pPr>
            <a:endParaRPr lang="en-US" sz="2800" b="0" dirty="0">
              <a:latin typeface="Nunito Sans" pitchFamily="2" charset="0"/>
            </a:endParaRPr>
          </a:p>
          <a:p>
            <a:pPr marL="457200" indent="-457200">
              <a:buFont typeface="Wingdings" panose="05000000000000000000" pitchFamily="2" charset="2"/>
              <a:buChar char="Ø"/>
            </a:pPr>
            <a:r>
              <a:rPr lang="en-US" sz="2800" dirty="0">
                <a:latin typeface="Nunito Sans" pitchFamily="2" charset="0"/>
              </a:rPr>
              <a:t>Terraform destroy</a:t>
            </a:r>
            <a:br>
              <a:rPr lang="en-US" sz="2800" b="0" dirty="0">
                <a:latin typeface="Nunito Sans" pitchFamily="2" charset="0"/>
              </a:rPr>
            </a:br>
            <a:br>
              <a:rPr lang="en-US" sz="2800" b="0" dirty="0">
                <a:solidFill>
                  <a:srgbClr val="183559"/>
                </a:solidFill>
                <a:latin typeface="Roboto" panose="02000000000000000000" pitchFamily="2" charset="0"/>
              </a:rPr>
            </a:br>
            <a:endParaRPr lang="en-US" sz="2800" dirty="0"/>
          </a:p>
        </p:txBody>
      </p:sp>
    </p:spTree>
    <p:extLst>
      <p:ext uri="{BB962C8B-B14F-4D97-AF65-F5344CB8AC3E}">
        <p14:creationId xmlns:p14="http://schemas.microsoft.com/office/powerpoint/2010/main" val="25155571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5297762" y="640080"/>
            <a:ext cx="6251110" cy="3566160"/>
          </a:xfrm>
        </p:spPr>
        <p:txBody>
          <a:bodyPr vert="horz" lIns="91440" tIns="45720" rIns="91440" bIns="45720" rtlCol="0" anchor="b">
            <a:normAutofit/>
          </a:bodyPr>
          <a:lstStyle/>
          <a:p>
            <a:pPr>
              <a:lnSpc>
                <a:spcPct val="90000"/>
              </a:lnSpc>
            </a:pPr>
            <a:br>
              <a:rPr lang="en-US" sz="5000" dirty="0">
                <a:solidFill>
                  <a:schemeClr val="tx1"/>
                </a:solidFill>
                <a:latin typeface="+mj-lt"/>
              </a:rPr>
            </a:br>
            <a:br>
              <a:rPr lang="en-US" sz="5000" dirty="0">
                <a:solidFill>
                  <a:schemeClr val="tx1"/>
                </a:solidFill>
                <a:latin typeface="+mj-lt"/>
              </a:rPr>
            </a:br>
            <a:br>
              <a:rPr lang="en-US" sz="5000" dirty="0">
                <a:solidFill>
                  <a:schemeClr val="tx1"/>
                </a:solidFill>
                <a:latin typeface="+mj-lt"/>
              </a:rPr>
            </a:br>
            <a:br>
              <a:rPr lang="en-US" sz="5000" b="0" i="0" dirty="0">
                <a:solidFill>
                  <a:schemeClr val="tx1"/>
                </a:solidFill>
                <a:effectLst/>
                <a:latin typeface="+mj-lt"/>
              </a:rPr>
            </a:br>
            <a:endParaRPr lang="en-US" sz="5000" dirty="0">
              <a:solidFill>
                <a:schemeClr val="tx1"/>
              </a:solidFill>
              <a:latin typeface="+mj-lt"/>
            </a:endParaRPr>
          </a:p>
        </p:txBody>
      </p:sp>
      <p:pic>
        <p:nvPicPr>
          <p:cNvPr id="4" name="Picture 3">
            <a:extLst>
              <a:ext uri="{FF2B5EF4-FFF2-40B4-BE49-F238E27FC236}">
                <a16:creationId xmlns:a16="http://schemas.microsoft.com/office/drawing/2014/main" id="{2ABF835B-FE59-D5A8-1D63-A56F42613612}"/>
              </a:ext>
            </a:extLst>
          </p:cNvPr>
          <p:cNvPicPr>
            <a:picLocks noChangeAspect="1"/>
          </p:cNvPicPr>
          <p:nvPr/>
        </p:nvPicPr>
        <p:blipFill rotWithShape="1">
          <a:blip r:embed="rId3"/>
          <a:srcRect r="1" b="26007"/>
          <a:stretch/>
        </p:blipFill>
        <p:spPr>
          <a:xfrm>
            <a:off x="1" y="10"/>
            <a:ext cx="4727722" cy="6961622"/>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6" name="TextBox 5">
            <a:extLst>
              <a:ext uri="{FF2B5EF4-FFF2-40B4-BE49-F238E27FC236}">
                <a16:creationId xmlns:a16="http://schemas.microsoft.com/office/drawing/2014/main" id="{18A21310-DC2C-DBB9-BE23-ACE8D7A3BC1B}"/>
              </a:ext>
            </a:extLst>
          </p:cNvPr>
          <p:cNvSpPr txBox="1"/>
          <p:nvPr/>
        </p:nvSpPr>
        <p:spPr>
          <a:xfrm>
            <a:off x="4339728" y="184624"/>
            <a:ext cx="8237220" cy="707886"/>
          </a:xfrm>
          <a:prstGeom prst="rect">
            <a:avLst/>
          </a:prstGeom>
          <a:noFill/>
        </p:spPr>
        <p:txBody>
          <a:bodyPr wrap="square">
            <a:spAutoFit/>
          </a:bodyPr>
          <a:lstStyle/>
          <a:p>
            <a:r>
              <a:rPr lang="en-US" sz="4000" b="1" dirty="0">
                <a:latin typeface="IBM Plex Sans" panose="020B0503050203000203" pitchFamily="34" charset="0"/>
              </a:rPr>
              <a:t>Visual Studio Code Extensions</a:t>
            </a:r>
          </a:p>
        </p:txBody>
      </p:sp>
      <p:sp>
        <p:nvSpPr>
          <p:cNvPr id="15" name="Arrow: Left 14">
            <a:extLst>
              <a:ext uri="{FF2B5EF4-FFF2-40B4-BE49-F238E27FC236}">
                <a16:creationId xmlns:a16="http://schemas.microsoft.com/office/drawing/2014/main" id="{05E037C9-8EA9-0A38-AE6A-22BFC37C7685}"/>
              </a:ext>
            </a:extLst>
          </p:cNvPr>
          <p:cNvSpPr/>
          <p:nvPr/>
        </p:nvSpPr>
        <p:spPr>
          <a:xfrm>
            <a:off x="740802" y="5132811"/>
            <a:ext cx="3246120" cy="274320"/>
          </a:xfrm>
          <a:prstGeom prst="leftArrow">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row: Left 15">
            <a:extLst>
              <a:ext uri="{FF2B5EF4-FFF2-40B4-BE49-F238E27FC236}">
                <a16:creationId xmlns:a16="http://schemas.microsoft.com/office/drawing/2014/main" id="{295695D9-713B-260F-6325-2CDAE349BAB6}"/>
              </a:ext>
            </a:extLst>
          </p:cNvPr>
          <p:cNvSpPr/>
          <p:nvPr/>
        </p:nvSpPr>
        <p:spPr>
          <a:xfrm>
            <a:off x="740802" y="4503421"/>
            <a:ext cx="3246120" cy="274320"/>
          </a:xfrm>
          <a:prstGeom prst="leftArrow">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Left 16">
            <a:extLst>
              <a:ext uri="{FF2B5EF4-FFF2-40B4-BE49-F238E27FC236}">
                <a16:creationId xmlns:a16="http://schemas.microsoft.com/office/drawing/2014/main" id="{D1A10B6D-48D4-2F37-D022-03D5E30C455F}"/>
              </a:ext>
            </a:extLst>
          </p:cNvPr>
          <p:cNvSpPr/>
          <p:nvPr/>
        </p:nvSpPr>
        <p:spPr>
          <a:xfrm>
            <a:off x="740802" y="3914406"/>
            <a:ext cx="3246120" cy="274320"/>
          </a:xfrm>
          <a:prstGeom prst="leftArrow">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67CB233-AB22-3194-C475-FF43201CB891}"/>
              </a:ext>
            </a:extLst>
          </p:cNvPr>
          <p:cNvSpPr/>
          <p:nvPr/>
        </p:nvSpPr>
        <p:spPr>
          <a:xfrm rot="746181">
            <a:off x="8865339" y="1769723"/>
            <a:ext cx="2116285" cy="923330"/>
          </a:xfrm>
          <a:prstGeom prst="rect">
            <a:avLst/>
          </a:prstGeom>
          <a:noFill/>
        </p:spPr>
        <p:txBody>
          <a:bodyPr wrap="none" lIns="91440" tIns="45720" rIns="91440" bIns="45720">
            <a:spAutoFit/>
          </a:bodyPr>
          <a:lstStyle/>
          <a:p>
            <a:pPr algn="ctr"/>
            <a:r>
              <a:rPr lang="en-US" sz="5400" b="1" cap="none" spc="0" dirty="0">
                <a:ln w="12700">
                  <a:solidFill>
                    <a:schemeClr val="tx2">
                      <a:lumMod val="75000"/>
                    </a:schemeClr>
                  </a:solidFill>
                  <a:prstDash val="solid"/>
                </a:ln>
                <a:solidFill>
                  <a:srgbClr val="7030A0"/>
                </a:solidFill>
                <a:effectLst>
                  <a:outerShdw dist="38100" dir="2640000" algn="bl" rotWithShape="0">
                    <a:schemeClr val="tx2">
                      <a:lumMod val="75000"/>
                    </a:schemeClr>
                  </a:outerShdw>
                </a:effectLst>
              </a:rPr>
              <a:t>AZURE</a:t>
            </a:r>
          </a:p>
        </p:txBody>
      </p:sp>
      <p:sp>
        <p:nvSpPr>
          <p:cNvPr id="21" name="Rectangle 20">
            <a:extLst>
              <a:ext uri="{FF2B5EF4-FFF2-40B4-BE49-F238E27FC236}">
                <a16:creationId xmlns:a16="http://schemas.microsoft.com/office/drawing/2014/main" id="{3319CDB6-3EB5-F94D-0BBF-C7A0AD7116E3}"/>
              </a:ext>
            </a:extLst>
          </p:cNvPr>
          <p:cNvSpPr/>
          <p:nvPr/>
        </p:nvSpPr>
        <p:spPr>
          <a:xfrm rot="21083780">
            <a:off x="5327464" y="1585783"/>
            <a:ext cx="2303679" cy="923330"/>
          </a:xfrm>
          <a:prstGeom prst="rect">
            <a:avLst/>
          </a:prstGeom>
          <a:noFill/>
        </p:spPr>
        <p:txBody>
          <a:bodyPr wrap="square" lIns="91440" tIns="45720" rIns="91440" bIns="45720">
            <a:spAutoFit/>
          </a:bodyPr>
          <a:lstStyle/>
          <a:p>
            <a:pPr algn="ctr"/>
            <a:r>
              <a:rPr lang="en-US" sz="5400" b="1" cap="none" spc="0" dirty="0">
                <a:ln w="12700">
                  <a:solidFill>
                    <a:schemeClr val="tx2">
                      <a:lumMod val="75000"/>
                    </a:schemeClr>
                  </a:solidFill>
                  <a:prstDash val="solid"/>
                </a:ln>
                <a:solidFill>
                  <a:srgbClr val="7030A0"/>
                </a:solidFill>
                <a:effectLst>
                  <a:outerShdw dist="38100" dir="2640000" algn="bl" rotWithShape="0">
                    <a:schemeClr val="tx2">
                      <a:lumMod val="75000"/>
                    </a:schemeClr>
                  </a:outerShdw>
                </a:effectLst>
              </a:rPr>
              <a:t>AWS</a:t>
            </a:r>
          </a:p>
        </p:txBody>
      </p:sp>
      <p:sp>
        <p:nvSpPr>
          <p:cNvPr id="22" name="Rectangle 21">
            <a:extLst>
              <a:ext uri="{FF2B5EF4-FFF2-40B4-BE49-F238E27FC236}">
                <a16:creationId xmlns:a16="http://schemas.microsoft.com/office/drawing/2014/main" id="{9B409F28-2191-B3FA-1FA5-F8635315D37D}"/>
              </a:ext>
            </a:extLst>
          </p:cNvPr>
          <p:cNvSpPr/>
          <p:nvPr/>
        </p:nvSpPr>
        <p:spPr>
          <a:xfrm>
            <a:off x="6723497" y="3024574"/>
            <a:ext cx="2932954" cy="923330"/>
          </a:xfrm>
          <a:prstGeom prst="rect">
            <a:avLst/>
          </a:prstGeom>
          <a:noFill/>
        </p:spPr>
        <p:txBody>
          <a:bodyPr wrap="square" lIns="91440" tIns="45720" rIns="91440" bIns="45720">
            <a:spAutoFit/>
          </a:bodyPr>
          <a:lstStyle/>
          <a:p>
            <a:pPr algn="ctr"/>
            <a:r>
              <a:rPr lang="en-US" sz="5400" b="1" cap="none" spc="0" dirty="0">
                <a:ln w="12700">
                  <a:solidFill>
                    <a:schemeClr val="tx2">
                      <a:lumMod val="75000"/>
                    </a:schemeClr>
                  </a:solidFill>
                  <a:prstDash val="solid"/>
                </a:ln>
                <a:solidFill>
                  <a:srgbClr val="7030A0"/>
                </a:solidFill>
                <a:effectLst>
                  <a:outerShdw dist="38100" dir="2640000" algn="bl" rotWithShape="0">
                    <a:schemeClr val="tx2">
                      <a:lumMod val="75000"/>
                    </a:schemeClr>
                  </a:outerShdw>
                </a:effectLst>
              </a:rPr>
              <a:t>GITHUB</a:t>
            </a:r>
          </a:p>
        </p:txBody>
      </p:sp>
      <p:sp>
        <p:nvSpPr>
          <p:cNvPr id="23" name="Rectangle 22">
            <a:extLst>
              <a:ext uri="{FF2B5EF4-FFF2-40B4-BE49-F238E27FC236}">
                <a16:creationId xmlns:a16="http://schemas.microsoft.com/office/drawing/2014/main" id="{A99FDC20-EA7F-9083-28B9-B334FDC259EC}"/>
              </a:ext>
            </a:extLst>
          </p:cNvPr>
          <p:cNvSpPr/>
          <p:nvPr/>
        </p:nvSpPr>
        <p:spPr>
          <a:xfrm rot="20360003">
            <a:off x="4843995" y="4517673"/>
            <a:ext cx="3345083" cy="923330"/>
          </a:xfrm>
          <a:prstGeom prst="rect">
            <a:avLst/>
          </a:prstGeom>
          <a:noFill/>
        </p:spPr>
        <p:txBody>
          <a:bodyPr wrap="none" lIns="91440" tIns="45720" rIns="91440" bIns="45720">
            <a:spAutoFit/>
          </a:bodyPr>
          <a:lstStyle/>
          <a:p>
            <a:pPr algn="ctr"/>
            <a:r>
              <a:rPr lang="en-US" sz="5400" b="1" cap="none" spc="0" dirty="0" err="1">
                <a:ln w="12700">
                  <a:solidFill>
                    <a:schemeClr val="tx2">
                      <a:lumMod val="75000"/>
                    </a:schemeClr>
                  </a:solidFill>
                  <a:prstDash val="solid"/>
                </a:ln>
                <a:solidFill>
                  <a:srgbClr val="7030A0"/>
                </a:solidFill>
                <a:effectLst>
                  <a:outerShdw dist="38100" dir="2640000" algn="bl" rotWithShape="0">
                    <a:schemeClr val="tx2">
                      <a:lumMod val="75000"/>
                    </a:schemeClr>
                  </a:outerShdw>
                </a:effectLst>
              </a:rPr>
              <a:t>Powershell</a:t>
            </a:r>
            <a:endParaRPr lang="en-US" sz="5400" b="1" cap="none" spc="0" dirty="0">
              <a:ln w="12700">
                <a:solidFill>
                  <a:schemeClr val="tx2">
                    <a:lumMod val="75000"/>
                  </a:schemeClr>
                </a:solidFill>
                <a:prstDash val="solid"/>
              </a:ln>
              <a:solidFill>
                <a:srgbClr val="7030A0"/>
              </a:solidFill>
              <a:effectLst>
                <a:outerShdw dist="38100" dir="2640000" algn="bl" rotWithShape="0">
                  <a:schemeClr val="tx2">
                    <a:lumMod val="75000"/>
                  </a:schemeClr>
                </a:outerShdw>
              </a:effectLst>
            </a:endParaRPr>
          </a:p>
        </p:txBody>
      </p:sp>
      <p:sp>
        <p:nvSpPr>
          <p:cNvPr id="24" name="Rectangle 23">
            <a:extLst>
              <a:ext uri="{FF2B5EF4-FFF2-40B4-BE49-F238E27FC236}">
                <a16:creationId xmlns:a16="http://schemas.microsoft.com/office/drawing/2014/main" id="{6F531A8C-4317-C376-55C0-539EF83BDDBC}"/>
              </a:ext>
            </a:extLst>
          </p:cNvPr>
          <p:cNvSpPr/>
          <p:nvPr/>
        </p:nvSpPr>
        <p:spPr>
          <a:xfrm>
            <a:off x="8035712" y="4866409"/>
            <a:ext cx="3022559" cy="923330"/>
          </a:xfrm>
          <a:prstGeom prst="rect">
            <a:avLst/>
          </a:prstGeom>
          <a:noFill/>
        </p:spPr>
        <p:txBody>
          <a:bodyPr wrap="none" lIns="91440" tIns="45720" rIns="91440" bIns="45720">
            <a:spAutoFit/>
          </a:bodyPr>
          <a:lstStyle/>
          <a:p>
            <a:pPr algn="ctr"/>
            <a:r>
              <a:rPr lang="en-US" sz="5400" b="1" cap="none" spc="0" dirty="0">
                <a:ln w="12700">
                  <a:solidFill>
                    <a:schemeClr val="tx2">
                      <a:lumMod val="75000"/>
                    </a:schemeClr>
                  </a:solidFill>
                  <a:prstDash val="solid"/>
                </a:ln>
                <a:solidFill>
                  <a:srgbClr val="7030A0"/>
                </a:solidFill>
                <a:effectLst>
                  <a:outerShdw dist="38100" dir="2640000" algn="bl" rotWithShape="0">
                    <a:schemeClr val="tx2">
                      <a:lumMod val="75000"/>
                    </a:schemeClr>
                  </a:outerShdw>
                </a:effectLst>
              </a:rPr>
              <a:t>Terraform</a:t>
            </a:r>
          </a:p>
        </p:txBody>
      </p:sp>
      <p:pic>
        <p:nvPicPr>
          <p:cNvPr id="26" name="Picture 25">
            <a:extLst>
              <a:ext uri="{FF2B5EF4-FFF2-40B4-BE49-F238E27FC236}">
                <a16:creationId xmlns:a16="http://schemas.microsoft.com/office/drawing/2014/main" id="{26873AEA-3931-89E1-1920-942B1603D2F0}"/>
              </a:ext>
            </a:extLst>
          </p:cNvPr>
          <p:cNvPicPr>
            <a:picLocks noChangeAspect="1"/>
          </p:cNvPicPr>
          <p:nvPr/>
        </p:nvPicPr>
        <p:blipFill>
          <a:blip r:embed="rId4"/>
          <a:stretch>
            <a:fillRect/>
          </a:stretch>
        </p:blipFill>
        <p:spPr>
          <a:xfrm>
            <a:off x="9898380" y="5562740"/>
            <a:ext cx="2006557" cy="1097664"/>
          </a:xfrm>
          <a:prstGeom prst="rect">
            <a:avLst/>
          </a:prstGeom>
        </p:spPr>
      </p:pic>
      <p:pic>
        <p:nvPicPr>
          <p:cNvPr id="28" name="Picture 27">
            <a:extLst>
              <a:ext uri="{FF2B5EF4-FFF2-40B4-BE49-F238E27FC236}">
                <a16:creationId xmlns:a16="http://schemas.microsoft.com/office/drawing/2014/main" id="{74215E93-A61A-9AE8-EA50-0238E9DE7CF3}"/>
              </a:ext>
            </a:extLst>
          </p:cNvPr>
          <p:cNvPicPr>
            <a:picLocks noChangeAspect="1"/>
          </p:cNvPicPr>
          <p:nvPr/>
        </p:nvPicPr>
        <p:blipFill>
          <a:blip r:embed="rId5"/>
          <a:stretch>
            <a:fillRect/>
          </a:stretch>
        </p:blipFill>
        <p:spPr>
          <a:xfrm>
            <a:off x="33403" y="6763060"/>
            <a:ext cx="12158597" cy="190335"/>
          </a:xfrm>
          <a:prstGeom prst="rect">
            <a:avLst/>
          </a:prstGeom>
        </p:spPr>
      </p:pic>
    </p:spTree>
    <p:extLst>
      <p:ext uri="{BB962C8B-B14F-4D97-AF65-F5344CB8AC3E}">
        <p14:creationId xmlns:p14="http://schemas.microsoft.com/office/powerpoint/2010/main" val="3736088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508150" cy="6202326"/>
          </a:xfrm>
        </p:spPr>
        <p:txBody>
          <a:bodyPr>
            <a:normAutofit/>
          </a:bodyPr>
          <a:lstStyle/>
          <a:p>
            <a:pPr algn="l"/>
            <a:br>
              <a:rPr lang="en-US" dirty="0"/>
            </a:br>
            <a:br>
              <a:rPr lang="en-US" sz="4000" dirty="0"/>
            </a:br>
            <a:br>
              <a:rPr lang="en-US" sz="4000" dirty="0"/>
            </a:br>
            <a:br>
              <a:rPr lang="en-US" b="0" i="0" dirty="0">
                <a:solidFill>
                  <a:srgbClr val="183559"/>
                </a:solidFill>
                <a:effectLst/>
                <a:latin typeface="Roboto" panose="02000000000000000000" pitchFamily="2" charset="0"/>
              </a:rPr>
            </a:br>
            <a:endParaRPr lang="en-US" dirty="0"/>
          </a:p>
        </p:txBody>
      </p:sp>
      <p:pic>
        <p:nvPicPr>
          <p:cNvPr id="4" name="Picture 3">
            <a:extLst>
              <a:ext uri="{FF2B5EF4-FFF2-40B4-BE49-F238E27FC236}">
                <a16:creationId xmlns:a16="http://schemas.microsoft.com/office/drawing/2014/main" id="{7C1A64EB-6677-F456-C751-0DF549D103D6}"/>
              </a:ext>
            </a:extLst>
          </p:cNvPr>
          <p:cNvPicPr>
            <a:picLocks noChangeAspect="1"/>
          </p:cNvPicPr>
          <p:nvPr/>
        </p:nvPicPr>
        <p:blipFill>
          <a:blip r:embed="rId3"/>
          <a:stretch>
            <a:fillRect/>
          </a:stretch>
        </p:blipFill>
        <p:spPr>
          <a:xfrm>
            <a:off x="625929" y="1041436"/>
            <a:ext cx="10444842" cy="4765458"/>
          </a:xfrm>
          <a:prstGeom prst="rect">
            <a:avLst/>
          </a:prstGeom>
        </p:spPr>
      </p:pic>
      <p:sp>
        <p:nvSpPr>
          <p:cNvPr id="3" name="Content Placeholder 9">
            <a:extLst>
              <a:ext uri="{FF2B5EF4-FFF2-40B4-BE49-F238E27FC236}">
                <a16:creationId xmlns:a16="http://schemas.microsoft.com/office/drawing/2014/main" id="{BED013FC-D6E1-0A28-C7BF-9BAA00301043}"/>
              </a:ext>
            </a:extLst>
          </p:cNvPr>
          <p:cNvSpPr txBox="1">
            <a:spLocks/>
          </p:cNvSpPr>
          <p:nvPr/>
        </p:nvSpPr>
        <p:spPr>
          <a:xfrm>
            <a:off x="455922" y="289377"/>
            <a:ext cx="3154054" cy="80123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600" dirty="0">
                <a:solidFill>
                  <a:schemeClr val="bg1"/>
                </a:solidFill>
                <a:latin typeface="IBM Plex Sans" panose="020B0503050203000203" pitchFamily="34" charset="0"/>
              </a:rPr>
              <a:t>Packer</a:t>
            </a:r>
          </a:p>
          <a:p>
            <a:endParaRPr lang="en-US" dirty="0"/>
          </a:p>
        </p:txBody>
      </p:sp>
    </p:spTree>
    <p:extLst>
      <p:ext uri="{BB962C8B-B14F-4D97-AF65-F5344CB8AC3E}">
        <p14:creationId xmlns:p14="http://schemas.microsoft.com/office/powerpoint/2010/main" val="15314150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EAD9B5F5-FDFD-FA57-7AEB-BA734970C8CA}"/>
              </a:ext>
            </a:extLst>
          </p:cNvPr>
          <p:cNvSpPr>
            <a:spLocks noGrp="1"/>
          </p:cNvSpPr>
          <p:nvPr>
            <p:ph type="title"/>
          </p:nvPr>
        </p:nvSpPr>
        <p:spPr>
          <a:xfrm>
            <a:off x="424542" y="451274"/>
            <a:ext cx="2046516" cy="711882"/>
          </a:xfrm>
        </p:spPr>
        <p:txBody>
          <a:bodyPr/>
          <a:lstStyle/>
          <a:p>
            <a:r>
              <a:rPr lang="en-US" dirty="0"/>
              <a:t>Amy </a:t>
            </a:r>
          </a:p>
        </p:txBody>
      </p:sp>
      <p:sp>
        <p:nvSpPr>
          <p:cNvPr id="3" name="Content Placeholder 2">
            <a:extLst>
              <a:ext uri="{FF2B5EF4-FFF2-40B4-BE49-F238E27FC236}">
                <a16:creationId xmlns:a16="http://schemas.microsoft.com/office/drawing/2014/main" id="{7F99F984-5EE3-D946-985F-107BD24A32D9}"/>
              </a:ext>
            </a:extLst>
          </p:cNvPr>
          <p:cNvSpPr>
            <a:spLocks noGrp="1"/>
          </p:cNvSpPr>
          <p:nvPr>
            <p:ph idx="1"/>
          </p:nvPr>
        </p:nvSpPr>
        <p:spPr>
          <a:xfrm>
            <a:off x="486591" y="2725687"/>
            <a:ext cx="6464532" cy="647786"/>
          </a:xfrm>
        </p:spPr>
        <p:txBody>
          <a:bodyPr/>
          <a:lstStyle/>
          <a:p>
            <a:r>
              <a:rPr lang="en-US" sz="2800" dirty="0"/>
              <a:t>Independent Consultant DBA</a:t>
            </a:r>
          </a:p>
        </p:txBody>
      </p:sp>
      <p:pic>
        <p:nvPicPr>
          <p:cNvPr id="22" name="Picture Placeholder 21" descr="A person sitting in a chair smiling&#10;&#10;Description automatically generated">
            <a:extLst>
              <a:ext uri="{FF2B5EF4-FFF2-40B4-BE49-F238E27FC236}">
                <a16:creationId xmlns:a16="http://schemas.microsoft.com/office/drawing/2014/main" id="{17043EDC-3025-6210-FFAF-6D74C715D6B3}"/>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t="1065" b="1065"/>
          <a:stretch>
            <a:fillRect/>
          </a:stretch>
        </p:blipFill>
        <p:spPr>
          <a:xfrm>
            <a:off x="2633762" y="170099"/>
            <a:ext cx="2457168" cy="2457168"/>
          </a:xfrm>
        </p:spPr>
      </p:pic>
      <p:sp>
        <p:nvSpPr>
          <p:cNvPr id="6" name="Content Placeholder 5">
            <a:extLst>
              <a:ext uri="{FF2B5EF4-FFF2-40B4-BE49-F238E27FC236}">
                <a16:creationId xmlns:a16="http://schemas.microsoft.com/office/drawing/2014/main" id="{33635C4D-5EAB-354D-9225-BC04B576C009}"/>
              </a:ext>
            </a:extLst>
          </p:cNvPr>
          <p:cNvSpPr>
            <a:spLocks noGrp="1"/>
          </p:cNvSpPr>
          <p:nvPr>
            <p:ph idx="12"/>
          </p:nvPr>
        </p:nvSpPr>
        <p:spPr>
          <a:xfrm>
            <a:off x="836644" y="4738284"/>
            <a:ext cx="5601378" cy="553208"/>
          </a:xfrm>
        </p:spPr>
        <p:txBody>
          <a:bodyPr>
            <a:normAutofit/>
          </a:bodyPr>
          <a:lstStyle/>
          <a:p>
            <a:r>
              <a:rPr lang="en-US" sz="2800" dirty="0"/>
              <a:t>MsSQLServerDBA@hotmail.com</a:t>
            </a:r>
          </a:p>
        </p:txBody>
      </p:sp>
      <p:sp>
        <p:nvSpPr>
          <p:cNvPr id="7" name="Content Placeholder 6">
            <a:extLst>
              <a:ext uri="{FF2B5EF4-FFF2-40B4-BE49-F238E27FC236}">
                <a16:creationId xmlns:a16="http://schemas.microsoft.com/office/drawing/2014/main" id="{81F9E485-670C-8F44-8C45-B464164BEA42}"/>
              </a:ext>
            </a:extLst>
          </p:cNvPr>
          <p:cNvSpPr>
            <a:spLocks noGrp="1"/>
          </p:cNvSpPr>
          <p:nvPr>
            <p:ph idx="13"/>
          </p:nvPr>
        </p:nvSpPr>
        <p:spPr>
          <a:xfrm>
            <a:off x="865695" y="5331098"/>
            <a:ext cx="5601378" cy="473582"/>
          </a:xfrm>
        </p:spPr>
        <p:txBody>
          <a:bodyPr>
            <a:noAutofit/>
          </a:bodyPr>
          <a:lstStyle/>
          <a:p>
            <a:r>
              <a:rPr lang="en-US" sz="2800" dirty="0"/>
              <a:t>www.linkedin.com/in/amycox</a:t>
            </a:r>
          </a:p>
        </p:txBody>
      </p:sp>
      <p:sp>
        <p:nvSpPr>
          <p:cNvPr id="8" name="Content Placeholder 7">
            <a:extLst>
              <a:ext uri="{FF2B5EF4-FFF2-40B4-BE49-F238E27FC236}">
                <a16:creationId xmlns:a16="http://schemas.microsoft.com/office/drawing/2014/main" id="{4177444F-EC04-6443-BB89-E14460A223D8}"/>
              </a:ext>
            </a:extLst>
          </p:cNvPr>
          <p:cNvSpPr>
            <a:spLocks noGrp="1"/>
          </p:cNvSpPr>
          <p:nvPr>
            <p:ph idx="14"/>
          </p:nvPr>
        </p:nvSpPr>
        <p:spPr>
          <a:xfrm>
            <a:off x="486591" y="3314673"/>
            <a:ext cx="6035252" cy="647786"/>
          </a:xfrm>
        </p:spPr>
        <p:txBody>
          <a:bodyPr>
            <a:normAutofit/>
          </a:bodyPr>
          <a:lstStyle/>
          <a:p>
            <a:pPr>
              <a:lnSpc>
                <a:spcPct val="94000"/>
              </a:lnSpc>
              <a:buClr>
                <a:schemeClr val="bg1"/>
              </a:buClr>
            </a:pPr>
            <a:r>
              <a:rPr lang="en-US" sz="2800" dirty="0" err="1">
                <a:solidFill>
                  <a:srgbClr val="F2F2F2"/>
                </a:solidFill>
              </a:rPr>
              <a:t>Ms</a:t>
            </a:r>
            <a:r>
              <a:rPr lang="en-US" sz="2800" dirty="0">
                <a:solidFill>
                  <a:srgbClr val="F2F2F2"/>
                </a:solidFill>
              </a:rPr>
              <a:t> SQL Server DBA</a:t>
            </a:r>
          </a:p>
        </p:txBody>
      </p:sp>
      <p:sp>
        <p:nvSpPr>
          <p:cNvPr id="18" name="Content Placeholder 17">
            <a:extLst>
              <a:ext uri="{FF2B5EF4-FFF2-40B4-BE49-F238E27FC236}">
                <a16:creationId xmlns:a16="http://schemas.microsoft.com/office/drawing/2014/main" id="{2AB2DBF1-DB5F-D242-B438-4B5B729AADB4}"/>
              </a:ext>
            </a:extLst>
          </p:cNvPr>
          <p:cNvSpPr>
            <a:spLocks noGrp="1"/>
          </p:cNvSpPr>
          <p:nvPr>
            <p:ph idx="17"/>
          </p:nvPr>
        </p:nvSpPr>
        <p:spPr>
          <a:xfrm>
            <a:off x="7485822" y="941033"/>
            <a:ext cx="4281636" cy="5466346"/>
          </a:xfrm>
        </p:spPr>
        <p:txBody>
          <a:bodyPr>
            <a:normAutofit fontScale="77500" lnSpcReduction="20000"/>
          </a:bodyPr>
          <a:lstStyle/>
          <a:p>
            <a:pPr marL="0" indent="0">
              <a:buNone/>
            </a:pPr>
            <a:r>
              <a:rPr lang="en-US" b="0" i="0" dirty="0">
                <a:solidFill>
                  <a:srgbClr val="EBEBEB"/>
                </a:solidFill>
                <a:effectLst/>
                <a:latin typeface="IBM Plex Sans" panose="020B0503050203000203" pitchFamily="34" charset="0"/>
              </a:rPr>
              <a:t>I’ve been working with SQL Server for over two decades. I’ve </a:t>
            </a:r>
            <a:r>
              <a:rPr lang="en-US" sz="2800" b="0" i="0" dirty="0">
                <a:solidFill>
                  <a:srgbClr val="EBEBEB"/>
                </a:solidFill>
                <a:effectLst/>
                <a:latin typeface="IBM Plex Sans" panose="020B0503050203000203" pitchFamily="34" charset="0"/>
              </a:rPr>
              <a:t>been</a:t>
            </a:r>
            <a:r>
              <a:rPr lang="en-US" b="0" i="0" dirty="0">
                <a:solidFill>
                  <a:srgbClr val="EBEBEB"/>
                </a:solidFill>
                <a:effectLst/>
                <a:latin typeface="IBM Plex Sans" panose="020B0503050203000203" pitchFamily="34" charset="0"/>
              </a:rPr>
              <a:t> a developer, a DBA, and a manager. I’ve worked for private companies, large public companies, and non-profits. I’ve worked for federal, state, and local government. I’m an </a:t>
            </a:r>
            <a:r>
              <a:rPr lang="en-US" dirty="0">
                <a:solidFill>
                  <a:srgbClr val="EBEBEB"/>
                </a:solidFill>
                <a:latin typeface="IBM Plex Sans" panose="020B0503050203000203" pitchFamily="34" charset="0"/>
              </a:rPr>
              <a:t>Air Force </a:t>
            </a:r>
            <a:r>
              <a:rPr lang="en-US" b="0" i="0" dirty="0">
                <a:solidFill>
                  <a:srgbClr val="EBEBEB"/>
                </a:solidFill>
                <a:effectLst/>
                <a:latin typeface="IBM Plex Sans" panose="020B0503050203000203" pitchFamily="34" charset="0"/>
              </a:rPr>
              <a:t>veteran.</a:t>
            </a:r>
            <a:br>
              <a:rPr lang="en-GB" dirty="0"/>
            </a:br>
            <a:br>
              <a:rPr lang="en-GB" dirty="0"/>
            </a:br>
            <a:r>
              <a:rPr lang="en-GB" dirty="0"/>
              <a:t>Currently </a:t>
            </a:r>
            <a:r>
              <a:rPr lang="en-US" dirty="0"/>
              <a:t>I’m working on a contract for a small fintech startup.</a:t>
            </a:r>
          </a:p>
          <a:p>
            <a:endParaRPr lang="en-US" dirty="0"/>
          </a:p>
        </p:txBody>
      </p:sp>
      <p:sp>
        <p:nvSpPr>
          <p:cNvPr id="10" name="Content Placeholder 9">
            <a:extLst>
              <a:ext uri="{FF2B5EF4-FFF2-40B4-BE49-F238E27FC236}">
                <a16:creationId xmlns:a16="http://schemas.microsoft.com/office/drawing/2014/main" id="{44070677-7761-B14E-83B4-073DA9F60352}"/>
              </a:ext>
            </a:extLst>
          </p:cNvPr>
          <p:cNvSpPr>
            <a:spLocks noGrp="1"/>
          </p:cNvSpPr>
          <p:nvPr>
            <p:ph idx="18"/>
          </p:nvPr>
        </p:nvSpPr>
        <p:spPr>
          <a:xfrm>
            <a:off x="486591" y="2124066"/>
            <a:ext cx="6035251" cy="519220"/>
          </a:xfrm>
        </p:spPr>
        <p:txBody>
          <a:bodyPr>
            <a:normAutofit fontScale="47500" lnSpcReduction="20000"/>
          </a:bodyPr>
          <a:lstStyle/>
          <a:p>
            <a:pPr marL="0" indent="0">
              <a:buNone/>
            </a:pPr>
            <a:r>
              <a:rPr lang="en-US" sz="5800" b="1" dirty="0">
                <a:solidFill>
                  <a:srgbClr val="F2F2F2"/>
                </a:solidFill>
                <a:latin typeface="IBM Plex Sans SemiBold" panose="020B0503050203000203" pitchFamily="34" charset="77"/>
              </a:rPr>
              <a:t>She/Her</a:t>
            </a:r>
          </a:p>
          <a:p>
            <a:endParaRPr lang="en-US" dirty="0"/>
          </a:p>
        </p:txBody>
      </p:sp>
      <p:sp>
        <p:nvSpPr>
          <p:cNvPr id="24" name="Text Placeholder 10">
            <a:extLst>
              <a:ext uri="{FF2B5EF4-FFF2-40B4-BE49-F238E27FC236}">
                <a16:creationId xmlns:a16="http://schemas.microsoft.com/office/drawing/2014/main" id="{873BA84C-434D-0837-D541-CCCFC646C430}"/>
              </a:ext>
            </a:extLst>
          </p:cNvPr>
          <p:cNvSpPr>
            <a:spLocks noGrp="1"/>
          </p:cNvSpPr>
          <p:nvPr>
            <p:ph type="body" sz="quarter" idx="20"/>
          </p:nvPr>
        </p:nvSpPr>
        <p:spPr>
          <a:xfrm>
            <a:off x="424541" y="1168024"/>
            <a:ext cx="2046516" cy="711882"/>
          </a:xfrm>
        </p:spPr>
        <p:txBody>
          <a:bodyPr/>
          <a:lstStyle/>
          <a:p>
            <a:r>
              <a:rPr lang="en-US" dirty="0"/>
              <a:t>Cox</a:t>
            </a:r>
          </a:p>
        </p:txBody>
      </p:sp>
      <p:pic>
        <p:nvPicPr>
          <p:cNvPr id="4" name="Graphic 3">
            <a:extLst>
              <a:ext uri="{FF2B5EF4-FFF2-40B4-BE49-F238E27FC236}">
                <a16:creationId xmlns:a16="http://schemas.microsoft.com/office/drawing/2014/main" id="{0A89AC33-1C79-0F95-8E96-CEEBCDEFA34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24541" y="5416397"/>
            <a:ext cx="368937" cy="368937"/>
          </a:xfrm>
          <a:prstGeom prst="rect">
            <a:avLst/>
          </a:prstGeom>
        </p:spPr>
      </p:pic>
      <p:pic>
        <p:nvPicPr>
          <p:cNvPr id="9" name="Graphic 8">
            <a:extLst>
              <a:ext uri="{FF2B5EF4-FFF2-40B4-BE49-F238E27FC236}">
                <a16:creationId xmlns:a16="http://schemas.microsoft.com/office/drawing/2014/main" id="{320F1AAD-C4C3-8556-B6C0-8E61B129BD3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84826" y="4837486"/>
            <a:ext cx="368937" cy="368937"/>
          </a:xfrm>
          <a:prstGeom prst="rect">
            <a:avLst/>
          </a:prstGeom>
        </p:spPr>
      </p:pic>
      <p:pic>
        <p:nvPicPr>
          <p:cNvPr id="2" name="Graphic 1">
            <a:extLst>
              <a:ext uri="{FF2B5EF4-FFF2-40B4-BE49-F238E27FC236}">
                <a16:creationId xmlns:a16="http://schemas.microsoft.com/office/drawing/2014/main" id="{D1C345DE-BC1C-180E-573E-20583604721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77892" y="5998858"/>
            <a:ext cx="458752" cy="446492"/>
          </a:xfrm>
          <a:prstGeom prst="rect">
            <a:avLst/>
          </a:prstGeom>
        </p:spPr>
      </p:pic>
      <p:sp>
        <p:nvSpPr>
          <p:cNvPr id="5" name="Content Placeholder 6">
            <a:extLst>
              <a:ext uri="{FF2B5EF4-FFF2-40B4-BE49-F238E27FC236}">
                <a16:creationId xmlns:a16="http://schemas.microsoft.com/office/drawing/2014/main" id="{4E0B16FA-E75A-036D-CCC7-24B6A79AE41B}"/>
              </a:ext>
            </a:extLst>
          </p:cNvPr>
          <p:cNvSpPr txBox="1">
            <a:spLocks/>
          </p:cNvSpPr>
          <p:nvPr/>
        </p:nvSpPr>
        <p:spPr>
          <a:xfrm>
            <a:off x="836644" y="5878449"/>
            <a:ext cx="6486473" cy="540252"/>
          </a:xfrm>
          <a:prstGeom prst="rect">
            <a:avLst/>
          </a:prstGeom>
        </p:spPr>
        <p:txBody>
          <a:bodyPr vert="horz" lIns="91440" tIns="45720" rIns="91440" bIns="45720" rtlCol="0" anchor="ctr">
            <a:noAutofit/>
          </a:bodyPr>
          <a:lstStyle>
            <a:lvl1pPr marL="0" indent="0" algn="l" defTabSz="914400" rtl="0" eaLnBrk="1" latinLnBrk="0" hangingPunct="1">
              <a:lnSpc>
                <a:spcPct val="100000"/>
              </a:lnSpc>
              <a:spcBef>
                <a:spcPts val="1000"/>
              </a:spcBef>
              <a:buFont typeface="Arial" panose="020B0604020202020204" pitchFamily="34" charset="0"/>
              <a:buNone/>
              <a:defRPr sz="2400" b="1" i="0" kern="1200">
                <a:solidFill>
                  <a:srgbClr val="E6E6E6"/>
                </a:solidFill>
                <a:latin typeface="IBM Plex Sans SemiBold" panose="020B0503050203000203" pitchFamily="34"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191919"/>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191919"/>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dirty="0"/>
              <a:t>github.com/CloudSQLDBA/HomeLab</a:t>
            </a:r>
          </a:p>
        </p:txBody>
      </p:sp>
    </p:spTree>
    <p:extLst>
      <p:ext uri="{BB962C8B-B14F-4D97-AF65-F5344CB8AC3E}">
        <p14:creationId xmlns:p14="http://schemas.microsoft.com/office/powerpoint/2010/main" val="8868741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508150" cy="6202326"/>
          </a:xfrm>
        </p:spPr>
        <p:txBody>
          <a:bodyPr>
            <a:normAutofit/>
          </a:bodyPr>
          <a:lstStyle/>
          <a:p>
            <a:pPr algn="l"/>
            <a:br>
              <a:rPr lang="en-US" dirty="0"/>
            </a:br>
            <a:br>
              <a:rPr lang="en-US" sz="4000" dirty="0"/>
            </a:br>
            <a:br>
              <a:rPr lang="en-US" sz="4000" dirty="0"/>
            </a:br>
            <a:br>
              <a:rPr lang="en-US" b="0" i="0" dirty="0">
                <a:solidFill>
                  <a:srgbClr val="183559"/>
                </a:solidFill>
                <a:effectLst/>
                <a:latin typeface="Roboto" panose="02000000000000000000" pitchFamily="2" charset="0"/>
              </a:rPr>
            </a:br>
            <a:endParaRPr lang="en-US" dirty="0"/>
          </a:p>
        </p:txBody>
      </p:sp>
      <p:pic>
        <p:nvPicPr>
          <p:cNvPr id="9" name="Picture 8">
            <a:extLst>
              <a:ext uri="{FF2B5EF4-FFF2-40B4-BE49-F238E27FC236}">
                <a16:creationId xmlns:a16="http://schemas.microsoft.com/office/drawing/2014/main" id="{5A3D36DE-5A09-38FA-BEF1-6B3E47B5BAC5}"/>
              </a:ext>
            </a:extLst>
          </p:cNvPr>
          <p:cNvPicPr>
            <a:picLocks noChangeAspect="1"/>
          </p:cNvPicPr>
          <p:nvPr/>
        </p:nvPicPr>
        <p:blipFill>
          <a:blip r:embed="rId3"/>
          <a:stretch>
            <a:fillRect/>
          </a:stretch>
        </p:blipFill>
        <p:spPr>
          <a:xfrm>
            <a:off x="354557" y="299262"/>
            <a:ext cx="9359229" cy="6259476"/>
          </a:xfrm>
          <a:prstGeom prst="rect">
            <a:avLst/>
          </a:prstGeom>
        </p:spPr>
      </p:pic>
      <p:pic>
        <p:nvPicPr>
          <p:cNvPr id="11" name="Picture 10">
            <a:extLst>
              <a:ext uri="{FF2B5EF4-FFF2-40B4-BE49-F238E27FC236}">
                <a16:creationId xmlns:a16="http://schemas.microsoft.com/office/drawing/2014/main" id="{F8AC5199-C059-7B5F-03B8-72157157A993}"/>
              </a:ext>
            </a:extLst>
          </p:cNvPr>
          <p:cNvPicPr>
            <a:picLocks noChangeAspect="1"/>
          </p:cNvPicPr>
          <p:nvPr/>
        </p:nvPicPr>
        <p:blipFill>
          <a:blip r:embed="rId4"/>
          <a:stretch>
            <a:fillRect/>
          </a:stretch>
        </p:blipFill>
        <p:spPr>
          <a:xfrm>
            <a:off x="7916958" y="1879600"/>
            <a:ext cx="4172533" cy="2933700"/>
          </a:xfrm>
          <a:prstGeom prst="rect">
            <a:avLst/>
          </a:prstGeom>
        </p:spPr>
      </p:pic>
      <p:sp>
        <p:nvSpPr>
          <p:cNvPr id="3" name="Content Placeholder 9">
            <a:extLst>
              <a:ext uri="{FF2B5EF4-FFF2-40B4-BE49-F238E27FC236}">
                <a16:creationId xmlns:a16="http://schemas.microsoft.com/office/drawing/2014/main" id="{EAFAD011-C5AC-69BE-EBDF-79AE693CB262}"/>
              </a:ext>
            </a:extLst>
          </p:cNvPr>
          <p:cNvSpPr txBox="1">
            <a:spLocks/>
          </p:cNvSpPr>
          <p:nvPr/>
        </p:nvSpPr>
        <p:spPr>
          <a:xfrm>
            <a:off x="9783772" y="229602"/>
            <a:ext cx="3154054" cy="80123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600" dirty="0" err="1">
                <a:solidFill>
                  <a:schemeClr val="bg1"/>
                </a:solidFill>
                <a:latin typeface="IBM Plex Sans" panose="020B0503050203000203" pitchFamily="34" charset="0"/>
              </a:rPr>
              <a:t>HyperV</a:t>
            </a:r>
            <a:endParaRPr lang="en-US" sz="4600" dirty="0">
              <a:solidFill>
                <a:schemeClr val="bg1"/>
              </a:solidFill>
              <a:latin typeface="IBM Plex Sans" panose="020B0503050203000203" pitchFamily="34" charset="0"/>
            </a:endParaRPr>
          </a:p>
          <a:p>
            <a:endParaRPr lang="en-US" dirty="0"/>
          </a:p>
        </p:txBody>
      </p:sp>
    </p:spTree>
    <p:extLst>
      <p:ext uri="{BB962C8B-B14F-4D97-AF65-F5344CB8AC3E}">
        <p14:creationId xmlns:p14="http://schemas.microsoft.com/office/powerpoint/2010/main" val="26307404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508150" cy="6202326"/>
          </a:xfrm>
        </p:spPr>
        <p:txBody>
          <a:bodyPr>
            <a:normAutofit/>
          </a:bodyPr>
          <a:lstStyle/>
          <a:p>
            <a:pPr algn="l"/>
            <a:br>
              <a:rPr lang="en-US" dirty="0"/>
            </a:br>
            <a:br>
              <a:rPr lang="en-US" sz="4000" dirty="0"/>
            </a:br>
            <a:br>
              <a:rPr lang="en-US" sz="4000" dirty="0"/>
            </a:br>
            <a:br>
              <a:rPr lang="en-US" b="0" i="0" dirty="0">
                <a:solidFill>
                  <a:srgbClr val="183559"/>
                </a:solidFill>
                <a:effectLst/>
                <a:latin typeface="Roboto" panose="02000000000000000000" pitchFamily="2" charset="0"/>
              </a:rPr>
            </a:br>
            <a:endParaRPr lang="en-US" dirty="0"/>
          </a:p>
        </p:txBody>
      </p:sp>
      <p:pic>
        <p:nvPicPr>
          <p:cNvPr id="12" name="Picture 11">
            <a:extLst>
              <a:ext uri="{FF2B5EF4-FFF2-40B4-BE49-F238E27FC236}">
                <a16:creationId xmlns:a16="http://schemas.microsoft.com/office/drawing/2014/main" id="{DBA2F38D-702F-D5C9-4C3C-1D8C5973DD95}"/>
              </a:ext>
            </a:extLst>
          </p:cNvPr>
          <p:cNvPicPr>
            <a:picLocks noChangeAspect="1"/>
          </p:cNvPicPr>
          <p:nvPr/>
        </p:nvPicPr>
        <p:blipFill>
          <a:blip r:embed="rId3"/>
          <a:stretch>
            <a:fillRect/>
          </a:stretch>
        </p:blipFill>
        <p:spPr>
          <a:xfrm>
            <a:off x="571727" y="696345"/>
            <a:ext cx="9880373" cy="5402824"/>
          </a:xfrm>
          <a:prstGeom prst="rect">
            <a:avLst/>
          </a:prstGeom>
        </p:spPr>
      </p:pic>
      <p:sp>
        <p:nvSpPr>
          <p:cNvPr id="3" name="Content Placeholder 9">
            <a:extLst>
              <a:ext uri="{FF2B5EF4-FFF2-40B4-BE49-F238E27FC236}">
                <a16:creationId xmlns:a16="http://schemas.microsoft.com/office/drawing/2014/main" id="{A139488C-C17A-ABF1-8369-C9CB2002C71D}"/>
              </a:ext>
            </a:extLst>
          </p:cNvPr>
          <p:cNvSpPr txBox="1">
            <a:spLocks/>
          </p:cNvSpPr>
          <p:nvPr/>
        </p:nvSpPr>
        <p:spPr>
          <a:xfrm>
            <a:off x="9466572" y="1229176"/>
            <a:ext cx="2560328" cy="1266373"/>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600" dirty="0" err="1">
                <a:solidFill>
                  <a:schemeClr val="bg1"/>
                </a:solidFill>
                <a:latin typeface="IBM Plex Sans" panose="020B0503050203000203" pitchFamily="34" charset="0"/>
              </a:rPr>
              <a:t>HyperV</a:t>
            </a:r>
            <a:endParaRPr lang="en-US" sz="4600" dirty="0">
              <a:solidFill>
                <a:schemeClr val="bg1"/>
              </a:solidFill>
              <a:latin typeface="IBM Plex Sans" panose="020B0503050203000203" pitchFamily="34" charset="0"/>
            </a:endParaRPr>
          </a:p>
          <a:p>
            <a:endParaRPr lang="en-US" dirty="0"/>
          </a:p>
        </p:txBody>
      </p:sp>
    </p:spTree>
    <p:extLst>
      <p:ext uri="{BB962C8B-B14F-4D97-AF65-F5344CB8AC3E}">
        <p14:creationId xmlns:p14="http://schemas.microsoft.com/office/powerpoint/2010/main" val="37255174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508150" cy="6202326"/>
          </a:xfrm>
        </p:spPr>
        <p:txBody>
          <a:bodyPr>
            <a:normAutofit/>
          </a:bodyPr>
          <a:lstStyle/>
          <a:p>
            <a:pPr algn="l"/>
            <a:br>
              <a:rPr lang="en-US" dirty="0"/>
            </a:br>
            <a:br>
              <a:rPr lang="en-US" sz="4000" dirty="0"/>
            </a:br>
            <a:br>
              <a:rPr lang="en-US" sz="4000" dirty="0"/>
            </a:br>
            <a:br>
              <a:rPr lang="en-US" b="0" i="0" dirty="0">
                <a:solidFill>
                  <a:srgbClr val="183559"/>
                </a:solidFill>
                <a:effectLst/>
                <a:latin typeface="Roboto" panose="02000000000000000000" pitchFamily="2" charset="0"/>
              </a:rPr>
            </a:br>
            <a:endParaRPr lang="en-US" dirty="0"/>
          </a:p>
        </p:txBody>
      </p:sp>
      <p:sp>
        <p:nvSpPr>
          <p:cNvPr id="3" name="Content Placeholder 9">
            <a:extLst>
              <a:ext uri="{FF2B5EF4-FFF2-40B4-BE49-F238E27FC236}">
                <a16:creationId xmlns:a16="http://schemas.microsoft.com/office/drawing/2014/main" id="{EAFAD011-C5AC-69BE-EBDF-79AE693CB262}"/>
              </a:ext>
            </a:extLst>
          </p:cNvPr>
          <p:cNvSpPr txBox="1">
            <a:spLocks/>
          </p:cNvSpPr>
          <p:nvPr/>
        </p:nvSpPr>
        <p:spPr>
          <a:xfrm>
            <a:off x="461421" y="369302"/>
            <a:ext cx="3154054" cy="80123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600" dirty="0" err="1">
                <a:solidFill>
                  <a:schemeClr val="bg1"/>
                </a:solidFill>
                <a:latin typeface="IBM Plex Sans" panose="020B0503050203000203" pitchFamily="34" charset="0"/>
              </a:rPr>
              <a:t>HyperV</a:t>
            </a:r>
            <a:endParaRPr lang="en-US" sz="4600" dirty="0">
              <a:solidFill>
                <a:schemeClr val="bg1"/>
              </a:solidFill>
              <a:latin typeface="IBM Plex Sans" panose="020B0503050203000203" pitchFamily="34" charset="0"/>
            </a:endParaRPr>
          </a:p>
          <a:p>
            <a:endParaRPr lang="en-US" dirty="0"/>
          </a:p>
        </p:txBody>
      </p:sp>
      <p:pic>
        <p:nvPicPr>
          <p:cNvPr id="5" name="Picture 4">
            <a:extLst>
              <a:ext uri="{FF2B5EF4-FFF2-40B4-BE49-F238E27FC236}">
                <a16:creationId xmlns:a16="http://schemas.microsoft.com/office/drawing/2014/main" id="{99A1B0B4-F83B-041D-536A-4B66CADB0841}"/>
              </a:ext>
            </a:extLst>
          </p:cNvPr>
          <p:cNvPicPr>
            <a:picLocks noChangeAspect="1"/>
          </p:cNvPicPr>
          <p:nvPr/>
        </p:nvPicPr>
        <p:blipFill>
          <a:blip r:embed="rId3"/>
          <a:stretch>
            <a:fillRect/>
          </a:stretch>
        </p:blipFill>
        <p:spPr>
          <a:xfrm>
            <a:off x="424542" y="1381033"/>
            <a:ext cx="10584363" cy="4511767"/>
          </a:xfrm>
          <a:prstGeom prst="rect">
            <a:avLst/>
          </a:prstGeom>
        </p:spPr>
      </p:pic>
    </p:spTree>
    <p:extLst>
      <p:ext uri="{BB962C8B-B14F-4D97-AF65-F5344CB8AC3E}">
        <p14:creationId xmlns:p14="http://schemas.microsoft.com/office/powerpoint/2010/main" val="12605862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508150" cy="6202326"/>
          </a:xfrm>
        </p:spPr>
        <p:txBody>
          <a:bodyPr>
            <a:normAutofit/>
          </a:bodyPr>
          <a:lstStyle/>
          <a:p>
            <a:pPr algn="l"/>
            <a:br>
              <a:rPr lang="en-US" dirty="0"/>
            </a:br>
            <a:br>
              <a:rPr lang="en-US" sz="4000" dirty="0"/>
            </a:br>
            <a:br>
              <a:rPr lang="en-US" sz="4000" dirty="0"/>
            </a:br>
            <a:br>
              <a:rPr lang="en-US" b="0" i="0" dirty="0">
                <a:solidFill>
                  <a:srgbClr val="183559"/>
                </a:solidFill>
                <a:effectLst/>
                <a:latin typeface="Roboto" panose="02000000000000000000" pitchFamily="2" charset="0"/>
              </a:rPr>
            </a:br>
            <a:endParaRPr lang="en-US" dirty="0"/>
          </a:p>
        </p:txBody>
      </p:sp>
      <p:sp>
        <p:nvSpPr>
          <p:cNvPr id="3" name="Content Placeholder 9">
            <a:extLst>
              <a:ext uri="{FF2B5EF4-FFF2-40B4-BE49-F238E27FC236}">
                <a16:creationId xmlns:a16="http://schemas.microsoft.com/office/drawing/2014/main" id="{EAFAD011-C5AC-69BE-EBDF-79AE693CB262}"/>
              </a:ext>
            </a:extLst>
          </p:cNvPr>
          <p:cNvSpPr txBox="1">
            <a:spLocks/>
          </p:cNvSpPr>
          <p:nvPr/>
        </p:nvSpPr>
        <p:spPr>
          <a:xfrm>
            <a:off x="461421" y="369302"/>
            <a:ext cx="3154054" cy="80123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600" dirty="0" err="1">
                <a:solidFill>
                  <a:schemeClr val="bg1"/>
                </a:solidFill>
                <a:latin typeface="IBM Plex Sans" panose="020B0503050203000203" pitchFamily="34" charset="0"/>
              </a:rPr>
              <a:t>HyperV</a:t>
            </a:r>
            <a:endParaRPr lang="en-US" sz="4600" dirty="0">
              <a:solidFill>
                <a:schemeClr val="bg1"/>
              </a:solidFill>
              <a:latin typeface="IBM Plex Sans" panose="020B0503050203000203" pitchFamily="34" charset="0"/>
            </a:endParaRPr>
          </a:p>
          <a:p>
            <a:endParaRPr lang="en-US" dirty="0"/>
          </a:p>
        </p:txBody>
      </p:sp>
      <p:pic>
        <p:nvPicPr>
          <p:cNvPr id="6" name="Picture 5">
            <a:extLst>
              <a:ext uri="{FF2B5EF4-FFF2-40B4-BE49-F238E27FC236}">
                <a16:creationId xmlns:a16="http://schemas.microsoft.com/office/drawing/2014/main" id="{AAC5F477-C14B-85AB-F772-715C1A9BC693}"/>
              </a:ext>
            </a:extLst>
          </p:cNvPr>
          <p:cNvPicPr>
            <a:picLocks noChangeAspect="1"/>
          </p:cNvPicPr>
          <p:nvPr/>
        </p:nvPicPr>
        <p:blipFill>
          <a:blip r:embed="rId3"/>
          <a:stretch>
            <a:fillRect/>
          </a:stretch>
        </p:blipFill>
        <p:spPr>
          <a:xfrm>
            <a:off x="567535" y="3075925"/>
            <a:ext cx="7744615" cy="3301275"/>
          </a:xfrm>
          <a:prstGeom prst="rect">
            <a:avLst/>
          </a:prstGeom>
        </p:spPr>
      </p:pic>
      <p:pic>
        <p:nvPicPr>
          <p:cNvPr id="8" name="Picture 7">
            <a:extLst>
              <a:ext uri="{FF2B5EF4-FFF2-40B4-BE49-F238E27FC236}">
                <a16:creationId xmlns:a16="http://schemas.microsoft.com/office/drawing/2014/main" id="{6AAC17F3-AEA2-0FDA-ADC9-DDC63EF16C7A}"/>
              </a:ext>
            </a:extLst>
          </p:cNvPr>
          <p:cNvPicPr>
            <a:picLocks noChangeAspect="1"/>
          </p:cNvPicPr>
          <p:nvPr/>
        </p:nvPicPr>
        <p:blipFill>
          <a:blip r:embed="rId4"/>
          <a:stretch>
            <a:fillRect/>
          </a:stretch>
        </p:blipFill>
        <p:spPr>
          <a:xfrm>
            <a:off x="567535" y="1333574"/>
            <a:ext cx="7744615" cy="1512361"/>
          </a:xfrm>
          <a:prstGeom prst="rect">
            <a:avLst/>
          </a:prstGeom>
        </p:spPr>
      </p:pic>
      <p:pic>
        <p:nvPicPr>
          <p:cNvPr id="10" name="Picture 9">
            <a:extLst>
              <a:ext uri="{FF2B5EF4-FFF2-40B4-BE49-F238E27FC236}">
                <a16:creationId xmlns:a16="http://schemas.microsoft.com/office/drawing/2014/main" id="{E4902670-2663-6EE4-6509-D159AA8BD48F}"/>
              </a:ext>
            </a:extLst>
          </p:cNvPr>
          <p:cNvPicPr>
            <a:picLocks noChangeAspect="1"/>
          </p:cNvPicPr>
          <p:nvPr/>
        </p:nvPicPr>
        <p:blipFill>
          <a:blip r:embed="rId5"/>
          <a:stretch>
            <a:fillRect/>
          </a:stretch>
        </p:blipFill>
        <p:spPr>
          <a:xfrm>
            <a:off x="4434113" y="4231610"/>
            <a:ext cx="7632220" cy="937290"/>
          </a:xfrm>
          <a:prstGeom prst="rect">
            <a:avLst/>
          </a:prstGeom>
        </p:spPr>
      </p:pic>
    </p:spTree>
    <p:extLst>
      <p:ext uri="{BB962C8B-B14F-4D97-AF65-F5344CB8AC3E}">
        <p14:creationId xmlns:p14="http://schemas.microsoft.com/office/powerpoint/2010/main" val="6064345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8FC95FF-2D88-EC2C-4FB2-D89C61C2738B}"/>
              </a:ext>
            </a:extLst>
          </p:cNvPr>
          <p:cNvPicPr>
            <a:picLocks noChangeAspect="1"/>
          </p:cNvPicPr>
          <p:nvPr/>
        </p:nvPicPr>
        <p:blipFill>
          <a:blip r:embed="rId3"/>
          <a:stretch>
            <a:fillRect/>
          </a:stretch>
        </p:blipFill>
        <p:spPr>
          <a:xfrm>
            <a:off x="504459" y="482957"/>
            <a:ext cx="10002117" cy="6115580"/>
          </a:xfrm>
          <a:prstGeom prst="rect">
            <a:avLst/>
          </a:prstGeom>
        </p:spPr>
      </p:pic>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508150" cy="6202326"/>
          </a:xfrm>
        </p:spPr>
        <p:txBody>
          <a:bodyPr>
            <a:normAutofit/>
          </a:bodyPr>
          <a:lstStyle/>
          <a:p>
            <a:pPr algn="l"/>
            <a:br>
              <a:rPr lang="en-US" sz="4000" dirty="0"/>
            </a:br>
            <a:br>
              <a:rPr lang="en-US" sz="4000" dirty="0"/>
            </a:br>
            <a:br>
              <a:rPr lang="en-US" b="0" i="0" dirty="0">
                <a:solidFill>
                  <a:srgbClr val="183559"/>
                </a:solidFill>
                <a:effectLst/>
                <a:latin typeface="Roboto" panose="02000000000000000000" pitchFamily="2" charset="0"/>
              </a:rPr>
            </a:br>
            <a:endParaRPr lang="en-US" dirty="0"/>
          </a:p>
        </p:txBody>
      </p:sp>
      <p:sp>
        <p:nvSpPr>
          <p:cNvPr id="3" name="Content Placeholder 9">
            <a:extLst>
              <a:ext uri="{FF2B5EF4-FFF2-40B4-BE49-F238E27FC236}">
                <a16:creationId xmlns:a16="http://schemas.microsoft.com/office/drawing/2014/main" id="{705E7A3B-641F-2579-3E78-DFC60A560DA6}"/>
              </a:ext>
            </a:extLst>
          </p:cNvPr>
          <p:cNvSpPr txBox="1">
            <a:spLocks/>
          </p:cNvSpPr>
          <p:nvPr/>
        </p:nvSpPr>
        <p:spPr>
          <a:xfrm>
            <a:off x="9561548" y="1599632"/>
            <a:ext cx="3154054" cy="80123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600" dirty="0" err="1">
                <a:solidFill>
                  <a:schemeClr val="bg1"/>
                </a:solidFill>
                <a:latin typeface="IBM Plex Sans" panose="020B0503050203000203" pitchFamily="34" charset="0"/>
              </a:rPr>
              <a:t>HyperV</a:t>
            </a:r>
            <a:endParaRPr lang="en-US" sz="4600" dirty="0">
              <a:solidFill>
                <a:schemeClr val="bg1"/>
              </a:solidFill>
              <a:latin typeface="IBM Plex Sans" panose="020B0503050203000203" pitchFamily="34" charset="0"/>
            </a:endParaRPr>
          </a:p>
          <a:p>
            <a:endParaRPr lang="en-US" dirty="0"/>
          </a:p>
        </p:txBody>
      </p:sp>
    </p:spTree>
    <p:extLst>
      <p:ext uri="{BB962C8B-B14F-4D97-AF65-F5344CB8AC3E}">
        <p14:creationId xmlns:p14="http://schemas.microsoft.com/office/powerpoint/2010/main" val="1897637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508150" cy="6202326"/>
          </a:xfrm>
        </p:spPr>
        <p:txBody>
          <a:bodyPr>
            <a:normAutofit/>
          </a:bodyPr>
          <a:lstStyle/>
          <a:p>
            <a:pPr algn="l"/>
            <a:br>
              <a:rPr lang="en-US" sz="4000" dirty="0"/>
            </a:br>
            <a:br>
              <a:rPr lang="en-US" sz="4000" dirty="0"/>
            </a:br>
            <a:br>
              <a:rPr lang="en-US" b="0" i="0" dirty="0">
                <a:solidFill>
                  <a:srgbClr val="183559"/>
                </a:solidFill>
                <a:effectLst/>
                <a:latin typeface="Roboto" panose="02000000000000000000" pitchFamily="2" charset="0"/>
              </a:rPr>
            </a:br>
            <a:endParaRPr lang="en-US" dirty="0"/>
          </a:p>
        </p:txBody>
      </p:sp>
      <p:pic>
        <p:nvPicPr>
          <p:cNvPr id="4" name="Picture 3">
            <a:extLst>
              <a:ext uri="{FF2B5EF4-FFF2-40B4-BE49-F238E27FC236}">
                <a16:creationId xmlns:a16="http://schemas.microsoft.com/office/drawing/2014/main" id="{8D32B56E-8033-81F0-529B-0462EF6C5E0B}"/>
              </a:ext>
            </a:extLst>
          </p:cNvPr>
          <p:cNvPicPr>
            <a:picLocks noChangeAspect="1"/>
          </p:cNvPicPr>
          <p:nvPr/>
        </p:nvPicPr>
        <p:blipFill>
          <a:blip r:embed="rId3"/>
          <a:stretch>
            <a:fillRect/>
          </a:stretch>
        </p:blipFill>
        <p:spPr>
          <a:xfrm>
            <a:off x="560645" y="439585"/>
            <a:ext cx="10025723" cy="5553001"/>
          </a:xfrm>
          <a:prstGeom prst="rect">
            <a:avLst/>
          </a:prstGeom>
        </p:spPr>
      </p:pic>
      <p:sp>
        <p:nvSpPr>
          <p:cNvPr id="3" name="Content Placeholder 9">
            <a:extLst>
              <a:ext uri="{FF2B5EF4-FFF2-40B4-BE49-F238E27FC236}">
                <a16:creationId xmlns:a16="http://schemas.microsoft.com/office/drawing/2014/main" id="{705E7A3B-641F-2579-3E78-DFC60A560DA6}"/>
              </a:ext>
            </a:extLst>
          </p:cNvPr>
          <p:cNvSpPr txBox="1">
            <a:spLocks/>
          </p:cNvSpPr>
          <p:nvPr/>
        </p:nvSpPr>
        <p:spPr>
          <a:xfrm>
            <a:off x="424543" y="4903786"/>
            <a:ext cx="3154054" cy="80123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600" dirty="0" err="1">
                <a:solidFill>
                  <a:schemeClr val="bg1"/>
                </a:solidFill>
                <a:latin typeface="IBM Plex Sans" panose="020B0503050203000203" pitchFamily="34" charset="0"/>
              </a:rPr>
              <a:t>HyperV</a:t>
            </a:r>
            <a:endParaRPr lang="en-US" sz="4600" dirty="0">
              <a:solidFill>
                <a:schemeClr val="bg1"/>
              </a:solidFill>
              <a:latin typeface="IBM Plex Sans" panose="020B0503050203000203" pitchFamily="34" charset="0"/>
            </a:endParaRPr>
          </a:p>
          <a:p>
            <a:endParaRPr lang="en-US" dirty="0"/>
          </a:p>
        </p:txBody>
      </p:sp>
    </p:spTree>
    <p:extLst>
      <p:ext uri="{BB962C8B-B14F-4D97-AF65-F5344CB8AC3E}">
        <p14:creationId xmlns:p14="http://schemas.microsoft.com/office/powerpoint/2010/main" val="21908457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508150" cy="6202326"/>
          </a:xfrm>
        </p:spPr>
        <p:txBody>
          <a:bodyPr>
            <a:normAutofit/>
          </a:bodyPr>
          <a:lstStyle/>
          <a:p>
            <a:pPr algn="l"/>
            <a:br>
              <a:rPr lang="en-US"/>
            </a:br>
            <a:br>
              <a:rPr lang="en-US" sz="4000"/>
            </a:br>
            <a:br>
              <a:rPr lang="en-US" sz="4000"/>
            </a:br>
            <a:br>
              <a:rPr lang="en-US" b="0" i="0">
                <a:solidFill>
                  <a:srgbClr val="183559"/>
                </a:solidFill>
                <a:effectLst/>
                <a:latin typeface="Roboto" panose="02000000000000000000" pitchFamily="2" charset="0"/>
              </a:rPr>
            </a:br>
            <a:endParaRPr lang="en-US" dirty="0"/>
          </a:p>
        </p:txBody>
      </p:sp>
      <p:pic>
        <p:nvPicPr>
          <p:cNvPr id="5" name="Picture 4">
            <a:extLst>
              <a:ext uri="{FF2B5EF4-FFF2-40B4-BE49-F238E27FC236}">
                <a16:creationId xmlns:a16="http://schemas.microsoft.com/office/drawing/2014/main" id="{39305D7A-8534-F9B8-C5EF-F1D4C0A661E1}"/>
              </a:ext>
            </a:extLst>
          </p:cNvPr>
          <p:cNvPicPr>
            <a:picLocks noChangeAspect="1"/>
          </p:cNvPicPr>
          <p:nvPr/>
        </p:nvPicPr>
        <p:blipFill>
          <a:blip r:embed="rId3"/>
          <a:stretch>
            <a:fillRect/>
          </a:stretch>
        </p:blipFill>
        <p:spPr>
          <a:xfrm>
            <a:off x="574293" y="1090613"/>
            <a:ext cx="8368322" cy="5376296"/>
          </a:xfrm>
          <a:prstGeom prst="rect">
            <a:avLst/>
          </a:prstGeom>
        </p:spPr>
      </p:pic>
      <p:sp>
        <p:nvSpPr>
          <p:cNvPr id="14" name="Content Placeholder 9">
            <a:extLst>
              <a:ext uri="{FF2B5EF4-FFF2-40B4-BE49-F238E27FC236}">
                <a16:creationId xmlns:a16="http://schemas.microsoft.com/office/drawing/2014/main" id="{EBC25A2D-F9A9-BB53-3521-56645A4097E6}"/>
              </a:ext>
            </a:extLst>
          </p:cNvPr>
          <p:cNvSpPr txBox="1">
            <a:spLocks/>
          </p:cNvSpPr>
          <p:nvPr/>
        </p:nvSpPr>
        <p:spPr>
          <a:xfrm>
            <a:off x="455922" y="289377"/>
            <a:ext cx="3154054" cy="80123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600" dirty="0">
                <a:solidFill>
                  <a:schemeClr val="bg1"/>
                </a:solidFill>
                <a:latin typeface="IBM Plex Sans" panose="020B0503050203000203" pitchFamily="34" charset="0"/>
              </a:rPr>
              <a:t>AWS</a:t>
            </a:r>
          </a:p>
          <a:p>
            <a:endParaRPr lang="en-US" dirty="0"/>
          </a:p>
        </p:txBody>
      </p:sp>
      <p:pic>
        <p:nvPicPr>
          <p:cNvPr id="4" name="Picture 3">
            <a:extLst>
              <a:ext uri="{FF2B5EF4-FFF2-40B4-BE49-F238E27FC236}">
                <a16:creationId xmlns:a16="http://schemas.microsoft.com/office/drawing/2014/main" id="{588902C6-6B49-680D-5B3B-40E2A3CCF0FD}"/>
              </a:ext>
            </a:extLst>
          </p:cNvPr>
          <p:cNvPicPr>
            <a:picLocks noChangeAspect="1"/>
          </p:cNvPicPr>
          <p:nvPr/>
        </p:nvPicPr>
        <p:blipFill>
          <a:blip r:embed="rId4"/>
          <a:stretch>
            <a:fillRect/>
          </a:stretch>
        </p:blipFill>
        <p:spPr>
          <a:xfrm>
            <a:off x="8643828" y="1805799"/>
            <a:ext cx="2533870" cy="3246401"/>
          </a:xfrm>
          <a:prstGeom prst="rect">
            <a:avLst/>
          </a:prstGeom>
        </p:spPr>
      </p:pic>
    </p:spTree>
    <p:extLst>
      <p:ext uri="{BB962C8B-B14F-4D97-AF65-F5344CB8AC3E}">
        <p14:creationId xmlns:p14="http://schemas.microsoft.com/office/powerpoint/2010/main" val="15830306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508150" cy="6202326"/>
          </a:xfrm>
        </p:spPr>
        <p:txBody>
          <a:bodyPr>
            <a:normAutofit/>
          </a:bodyPr>
          <a:lstStyle/>
          <a:p>
            <a:pPr algn="l"/>
            <a:br>
              <a:rPr lang="en-US"/>
            </a:br>
            <a:br>
              <a:rPr lang="en-US" sz="4000"/>
            </a:br>
            <a:br>
              <a:rPr lang="en-US" sz="4000"/>
            </a:br>
            <a:br>
              <a:rPr lang="en-US" b="0" i="0">
                <a:solidFill>
                  <a:srgbClr val="183559"/>
                </a:solidFill>
                <a:effectLst/>
                <a:latin typeface="Roboto" panose="02000000000000000000" pitchFamily="2" charset="0"/>
              </a:rPr>
            </a:br>
            <a:endParaRPr lang="en-US" dirty="0"/>
          </a:p>
        </p:txBody>
      </p:sp>
      <p:pic>
        <p:nvPicPr>
          <p:cNvPr id="11" name="Picture 10">
            <a:extLst>
              <a:ext uri="{FF2B5EF4-FFF2-40B4-BE49-F238E27FC236}">
                <a16:creationId xmlns:a16="http://schemas.microsoft.com/office/drawing/2014/main" id="{EEA91223-D45E-8242-7AE1-86495FCE84D5}"/>
              </a:ext>
            </a:extLst>
          </p:cNvPr>
          <p:cNvPicPr>
            <a:picLocks noChangeAspect="1"/>
          </p:cNvPicPr>
          <p:nvPr/>
        </p:nvPicPr>
        <p:blipFill>
          <a:blip r:embed="rId3"/>
          <a:stretch>
            <a:fillRect/>
          </a:stretch>
        </p:blipFill>
        <p:spPr>
          <a:xfrm>
            <a:off x="455923" y="1328056"/>
            <a:ext cx="10870942" cy="4288973"/>
          </a:xfrm>
          <a:prstGeom prst="rect">
            <a:avLst/>
          </a:prstGeom>
        </p:spPr>
      </p:pic>
      <p:pic>
        <p:nvPicPr>
          <p:cNvPr id="13" name="Picture 12">
            <a:extLst>
              <a:ext uri="{FF2B5EF4-FFF2-40B4-BE49-F238E27FC236}">
                <a16:creationId xmlns:a16="http://schemas.microsoft.com/office/drawing/2014/main" id="{34F72ABB-0874-25C0-E753-64686F4EC319}"/>
              </a:ext>
            </a:extLst>
          </p:cNvPr>
          <p:cNvPicPr>
            <a:picLocks noChangeAspect="1"/>
          </p:cNvPicPr>
          <p:nvPr/>
        </p:nvPicPr>
        <p:blipFill>
          <a:blip r:embed="rId4"/>
          <a:stretch>
            <a:fillRect/>
          </a:stretch>
        </p:blipFill>
        <p:spPr>
          <a:xfrm>
            <a:off x="7718935" y="689995"/>
            <a:ext cx="3248422" cy="2650197"/>
          </a:xfrm>
          <a:prstGeom prst="rect">
            <a:avLst/>
          </a:prstGeom>
        </p:spPr>
      </p:pic>
      <p:sp>
        <p:nvSpPr>
          <p:cNvPr id="14" name="Content Placeholder 9">
            <a:extLst>
              <a:ext uri="{FF2B5EF4-FFF2-40B4-BE49-F238E27FC236}">
                <a16:creationId xmlns:a16="http://schemas.microsoft.com/office/drawing/2014/main" id="{EBC25A2D-F9A9-BB53-3521-56645A4097E6}"/>
              </a:ext>
            </a:extLst>
          </p:cNvPr>
          <p:cNvSpPr txBox="1">
            <a:spLocks/>
          </p:cNvSpPr>
          <p:nvPr/>
        </p:nvSpPr>
        <p:spPr>
          <a:xfrm>
            <a:off x="455922" y="289377"/>
            <a:ext cx="3154054" cy="80123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600" dirty="0">
                <a:solidFill>
                  <a:schemeClr val="bg1"/>
                </a:solidFill>
                <a:latin typeface="IBM Plex Sans" panose="020B0503050203000203" pitchFamily="34" charset="0"/>
              </a:rPr>
              <a:t>AWS</a:t>
            </a:r>
          </a:p>
          <a:p>
            <a:endParaRPr lang="en-US" dirty="0"/>
          </a:p>
        </p:txBody>
      </p:sp>
    </p:spTree>
    <p:extLst>
      <p:ext uri="{BB962C8B-B14F-4D97-AF65-F5344CB8AC3E}">
        <p14:creationId xmlns:p14="http://schemas.microsoft.com/office/powerpoint/2010/main" val="26619487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508150" cy="6202326"/>
          </a:xfrm>
        </p:spPr>
        <p:txBody>
          <a:bodyPr>
            <a:normAutofit/>
          </a:bodyPr>
          <a:lstStyle/>
          <a:p>
            <a:pPr algn="l"/>
            <a:br>
              <a:rPr lang="en-US" dirty="0"/>
            </a:br>
            <a:br>
              <a:rPr lang="en-US" sz="4000" dirty="0"/>
            </a:br>
            <a:br>
              <a:rPr lang="en-US" sz="4000" dirty="0"/>
            </a:br>
            <a:br>
              <a:rPr lang="en-US" b="0" i="0" dirty="0">
                <a:solidFill>
                  <a:srgbClr val="183559"/>
                </a:solidFill>
                <a:effectLst/>
                <a:latin typeface="Roboto" panose="02000000000000000000" pitchFamily="2" charset="0"/>
              </a:rPr>
            </a:br>
            <a:endParaRPr lang="en-US" dirty="0"/>
          </a:p>
        </p:txBody>
      </p:sp>
      <p:pic>
        <p:nvPicPr>
          <p:cNvPr id="7" name="Picture 6">
            <a:extLst>
              <a:ext uri="{FF2B5EF4-FFF2-40B4-BE49-F238E27FC236}">
                <a16:creationId xmlns:a16="http://schemas.microsoft.com/office/drawing/2014/main" id="{1ED01E2C-9A37-895C-066C-01F97C2FEAF2}"/>
              </a:ext>
            </a:extLst>
          </p:cNvPr>
          <p:cNvPicPr>
            <a:picLocks noChangeAspect="1"/>
          </p:cNvPicPr>
          <p:nvPr/>
        </p:nvPicPr>
        <p:blipFill>
          <a:blip r:embed="rId3"/>
          <a:stretch>
            <a:fillRect/>
          </a:stretch>
        </p:blipFill>
        <p:spPr>
          <a:xfrm>
            <a:off x="516165" y="3540746"/>
            <a:ext cx="5448602" cy="1837455"/>
          </a:xfrm>
          <a:prstGeom prst="rect">
            <a:avLst/>
          </a:prstGeom>
        </p:spPr>
      </p:pic>
      <p:sp>
        <p:nvSpPr>
          <p:cNvPr id="8" name="Content Placeholder 9">
            <a:extLst>
              <a:ext uri="{FF2B5EF4-FFF2-40B4-BE49-F238E27FC236}">
                <a16:creationId xmlns:a16="http://schemas.microsoft.com/office/drawing/2014/main" id="{61D45594-23CC-A892-DC3E-DD64891E5624}"/>
              </a:ext>
            </a:extLst>
          </p:cNvPr>
          <p:cNvSpPr txBox="1">
            <a:spLocks/>
          </p:cNvSpPr>
          <p:nvPr/>
        </p:nvSpPr>
        <p:spPr>
          <a:xfrm>
            <a:off x="455921" y="289377"/>
            <a:ext cx="5322827" cy="76906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600" dirty="0">
                <a:solidFill>
                  <a:schemeClr val="bg1"/>
                </a:solidFill>
                <a:latin typeface="IBM Plex Sans" panose="020B0503050203000203" pitchFamily="34" charset="0"/>
              </a:rPr>
              <a:t>AWS</a:t>
            </a:r>
          </a:p>
          <a:p>
            <a:endParaRPr lang="en-US" dirty="0"/>
          </a:p>
        </p:txBody>
      </p:sp>
      <p:pic>
        <p:nvPicPr>
          <p:cNvPr id="14" name="Picture 13">
            <a:extLst>
              <a:ext uri="{FF2B5EF4-FFF2-40B4-BE49-F238E27FC236}">
                <a16:creationId xmlns:a16="http://schemas.microsoft.com/office/drawing/2014/main" id="{C4EEABA0-922B-B927-1865-2FF77762FCAA}"/>
              </a:ext>
            </a:extLst>
          </p:cNvPr>
          <p:cNvPicPr>
            <a:picLocks noChangeAspect="1"/>
          </p:cNvPicPr>
          <p:nvPr/>
        </p:nvPicPr>
        <p:blipFill>
          <a:blip r:embed="rId4"/>
          <a:stretch>
            <a:fillRect/>
          </a:stretch>
        </p:blipFill>
        <p:spPr>
          <a:xfrm>
            <a:off x="516165" y="1113401"/>
            <a:ext cx="9745742" cy="2061599"/>
          </a:xfrm>
          <a:prstGeom prst="rect">
            <a:avLst/>
          </a:prstGeom>
        </p:spPr>
      </p:pic>
    </p:spTree>
    <p:extLst>
      <p:ext uri="{BB962C8B-B14F-4D97-AF65-F5344CB8AC3E}">
        <p14:creationId xmlns:p14="http://schemas.microsoft.com/office/powerpoint/2010/main" val="36014628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1FF8544-5330-CEAA-1F55-437F875F9DCE}"/>
              </a:ext>
            </a:extLst>
          </p:cNvPr>
          <p:cNvPicPr>
            <a:picLocks noChangeAspect="1"/>
          </p:cNvPicPr>
          <p:nvPr/>
        </p:nvPicPr>
        <p:blipFill>
          <a:blip r:embed="rId3"/>
          <a:stretch>
            <a:fillRect/>
          </a:stretch>
        </p:blipFill>
        <p:spPr>
          <a:xfrm>
            <a:off x="397384" y="1492142"/>
            <a:ext cx="11158180" cy="1608386"/>
          </a:xfrm>
          <a:prstGeom prst="rect">
            <a:avLst/>
          </a:prstGeom>
        </p:spPr>
      </p:pic>
      <p:pic>
        <p:nvPicPr>
          <p:cNvPr id="7" name="Picture 6">
            <a:extLst>
              <a:ext uri="{FF2B5EF4-FFF2-40B4-BE49-F238E27FC236}">
                <a16:creationId xmlns:a16="http://schemas.microsoft.com/office/drawing/2014/main" id="{E7A67099-56B8-B17A-1776-2598F7F0F33F}"/>
              </a:ext>
            </a:extLst>
          </p:cNvPr>
          <p:cNvPicPr>
            <a:picLocks noChangeAspect="1"/>
          </p:cNvPicPr>
          <p:nvPr/>
        </p:nvPicPr>
        <p:blipFill>
          <a:blip r:embed="rId4"/>
          <a:stretch>
            <a:fillRect/>
          </a:stretch>
        </p:blipFill>
        <p:spPr>
          <a:xfrm>
            <a:off x="6649674" y="1721086"/>
            <a:ext cx="4824269" cy="4282412"/>
          </a:xfrm>
          <a:prstGeom prst="rect">
            <a:avLst/>
          </a:prstGeom>
        </p:spPr>
      </p:pic>
      <p:pic>
        <p:nvPicPr>
          <p:cNvPr id="9" name="Picture 8">
            <a:extLst>
              <a:ext uri="{FF2B5EF4-FFF2-40B4-BE49-F238E27FC236}">
                <a16:creationId xmlns:a16="http://schemas.microsoft.com/office/drawing/2014/main" id="{21C98CDF-1BD0-7C46-034B-B278725CDB0D}"/>
              </a:ext>
            </a:extLst>
          </p:cNvPr>
          <p:cNvPicPr>
            <a:picLocks noChangeAspect="1"/>
          </p:cNvPicPr>
          <p:nvPr/>
        </p:nvPicPr>
        <p:blipFill>
          <a:blip r:embed="rId5"/>
          <a:stretch>
            <a:fillRect/>
          </a:stretch>
        </p:blipFill>
        <p:spPr>
          <a:xfrm>
            <a:off x="455921" y="5307714"/>
            <a:ext cx="6668078" cy="876376"/>
          </a:xfrm>
          <a:prstGeom prst="rect">
            <a:avLst/>
          </a:prstGeom>
        </p:spPr>
      </p:pic>
      <p:sp>
        <p:nvSpPr>
          <p:cNvPr id="2" name="Content Placeholder 9">
            <a:extLst>
              <a:ext uri="{FF2B5EF4-FFF2-40B4-BE49-F238E27FC236}">
                <a16:creationId xmlns:a16="http://schemas.microsoft.com/office/drawing/2014/main" id="{F2B8D381-F8A0-BA5D-C8DD-9072D9D17C6B}"/>
              </a:ext>
            </a:extLst>
          </p:cNvPr>
          <p:cNvSpPr txBox="1">
            <a:spLocks/>
          </p:cNvSpPr>
          <p:nvPr/>
        </p:nvSpPr>
        <p:spPr>
          <a:xfrm>
            <a:off x="455921" y="289377"/>
            <a:ext cx="5322827" cy="76906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600" dirty="0">
                <a:solidFill>
                  <a:schemeClr val="bg1"/>
                </a:solidFill>
                <a:latin typeface="IBM Plex Sans" panose="020B0503050203000203" pitchFamily="34" charset="0"/>
              </a:rPr>
              <a:t>Azure</a:t>
            </a:r>
          </a:p>
          <a:p>
            <a:endParaRPr lang="en-US" dirty="0"/>
          </a:p>
        </p:txBody>
      </p:sp>
    </p:spTree>
    <p:extLst>
      <p:ext uri="{BB962C8B-B14F-4D97-AF65-F5344CB8AC3E}">
        <p14:creationId xmlns:p14="http://schemas.microsoft.com/office/powerpoint/2010/main" val="2382771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508150" cy="6202326"/>
          </a:xfrm>
        </p:spPr>
        <p:txBody>
          <a:bodyPr/>
          <a:lstStyle/>
          <a:p>
            <a:r>
              <a:rPr lang="en-US" dirty="0"/>
              <a:t>What is a home lab and why do you need one?</a:t>
            </a:r>
            <a:br>
              <a:rPr lang="en-US" b="0" i="0" dirty="0">
                <a:solidFill>
                  <a:srgbClr val="183559"/>
                </a:solidFill>
                <a:effectLst/>
                <a:latin typeface="Roboto" panose="02000000000000000000" pitchFamily="2" charset="0"/>
              </a:rPr>
            </a:br>
            <a:endParaRPr lang="en-US" dirty="0"/>
          </a:p>
        </p:txBody>
      </p:sp>
      <p:pic>
        <p:nvPicPr>
          <p:cNvPr id="4" name="Picture 3" descr="A cartoon of a person with her hands up&#10;&#10;Description automatically generated">
            <a:extLst>
              <a:ext uri="{FF2B5EF4-FFF2-40B4-BE49-F238E27FC236}">
                <a16:creationId xmlns:a16="http://schemas.microsoft.com/office/drawing/2014/main" id="{BA1252DF-C707-AC6C-B321-49D86F3F41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3437" y="1526958"/>
            <a:ext cx="4909213" cy="4909213"/>
          </a:xfrm>
          <a:prstGeom prst="rect">
            <a:avLst/>
          </a:prstGeom>
        </p:spPr>
      </p:pic>
    </p:spTree>
    <p:extLst>
      <p:ext uri="{BB962C8B-B14F-4D97-AF65-F5344CB8AC3E}">
        <p14:creationId xmlns:p14="http://schemas.microsoft.com/office/powerpoint/2010/main" val="14676204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508150" cy="6202326"/>
          </a:xfrm>
        </p:spPr>
        <p:txBody>
          <a:bodyPr>
            <a:normAutofit/>
          </a:bodyPr>
          <a:lstStyle/>
          <a:p>
            <a:pPr algn="l"/>
            <a:br>
              <a:rPr lang="en-US" dirty="0"/>
            </a:br>
            <a:br>
              <a:rPr lang="en-US" sz="4000" dirty="0"/>
            </a:br>
            <a:br>
              <a:rPr lang="en-US" sz="4000" dirty="0"/>
            </a:br>
            <a:br>
              <a:rPr lang="en-US" b="0" i="0" dirty="0">
                <a:solidFill>
                  <a:srgbClr val="183559"/>
                </a:solidFill>
                <a:effectLst/>
                <a:latin typeface="Roboto" panose="02000000000000000000" pitchFamily="2" charset="0"/>
              </a:rPr>
            </a:br>
            <a:endParaRPr lang="en-US" dirty="0"/>
          </a:p>
        </p:txBody>
      </p:sp>
      <p:pic>
        <p:nvPicPr>
          <p:cNvPr id="9" name="Picture 8">
            <a:extLst>
              <a:ext uri="{FF2B5EF4-FFF2-40B4-BE49-F238E27FC236}">
                <a16:creationId xmlns:a16="http://schemas.microsoft.com/office/drawing/2014/main" id="{2421FEB4-4CB6-8228-FA51-FC649097B142}"/>
              </a:ext>
            </a:extLst>
          </p:cNvPr>
          <p:cNvPicPr>
            <a:picLocks noChangeAspect="1"/>
          </p:cNvPicPr>
          <p:nvPr/>
        </p:nvPicPr>
        <p:blipFill>
          <a:blip r:embed="rId3"/>
          <a:stretch>
            <a:fillRect/>
          </a:stretch>
        </p:blipFill>
        <p:spPr>
          <a:xfrm>
            <a:off x="530192" y="881291"/>
            <a:ext cx="11131615" cy="5095418"/>
          </a:xfrm>
          <a:prstGeom prst="rect">
            <a:avLst/>
          </a:prstGeom>
        </p:spPr>
      </p:pic>
      <p:sp>
        <p:nvSpPr>
          <p:cNvPr id="14" name="Content Placeholder 9">
            <a:extLst>
              <a:ext uri="{FF2B5EF4-FFF2-40B4-BE49-F238E27FC236}">
                <a16:creationId xmlns:a16="http://schemas.microsoft.com/office/drawing/2014/main" id="{6AE3C3B0-887E-1031-3EA7-AD19752A6FCE}"/>
              </a:ext>
            </a:extLst>
          </p:cNvPr>
          <p:cNvSpPr txBox="1">
            <a:spLocks/>
          </p:cNvSpPr>
          <p:nvPr/>
        </p:nvSpPr>
        <p:spPr>
          <a:xfrm>
            <a:off x="635842" y="178795"/>
            <a:ext cx="5322827" cy="76906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600" dirty="0">
                <a:solidFill>
                  <a:schemeClr val="bg1"/>
                </a:solidFill>
                <a:latin typeface="IBM Plex Sans" panose="020B0503050203000203" pitchFamily="34" charset="0"/>
              </a:rPr>
              <a:t>Azure</a:t>
            </a:r>
          </a:p>
          <a:p>
            <a:endParaRPr lang="en-US" dirty="0"/>
          </a:p>
        </p:txBody>
      </p:sp>
    </p:spTree>
    <p:extLst>
      <p:ext uri="{BB962C8B-B14F-4D97-AF65-F5344CB8AC3E}">
        <p14:creationId xmlns:p14="http://schemas.microsoft.com/office/powerpoint/2010/main" val="23483398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508150" cy="6202326"/>
          </a:xfrm>
        </p:spPr>
        <p:txBody>
          <a:bodyPr>
            <a:normAutofit/>
          </a:bodyPr>
          <a:lstStyle/>
          <a:p>
            <a:pPr algn="l"/>
            <a:br>
              <a:rPr lang="en-US" dirty="0"/>
            </a:br>
            <a:br>
              <a:rPr lang="en-US" sz="4000" dirty="0"/>
            </a:br>
            <a:br>
              <a:rPr lang="en-US" sz="4000" dirty="0"/>
            </a:br>
            <a:br>
              <a:rPr lang="en-US" b="0" i="0" dirty="0">
                <a:solidFill>
                  <a:srgbClr val="183559"/>
                </a:solidFill>
                <a:effectLst/>
                <a:latin typeface="Roboto" panose="02000000000000000000" pitchFamily="2" charset="0"/>
              </a:rPr>
            </a:br>
            <a:endParaRPr lang="en-US" dirty="0"/>
          </a:p>
        </p:txBody>
      </p:sp>
      <p:pic>
        <p:nvPicPr>
          <p:cNvPr id="4" name="Picture 3">
            <a:extLst>
              <a:ext uri="{FF2B5EF4-FFF2-40B4-BE49-F238E27FC236}">
                <a16:creationId xmlns:a16="http://schemas.microsoft.com/office/drawing/2014/main" id="{24EDDF88-0270-7C4F-CA12-AA5BBE2AB545}"/>
              </a:ext>
            </a:extLst>
          </p:cNvPr>
          <p:cNvPicPr>
            <a:picLocks noChangeAspect="1"/>
          </p:cNvPicPr>
          <p:nvPr/>
        </p:nvPicPr>
        <p:blipFill>
          <a:blip r:embed="rId3"/>
          <a:stretch>
            <a:fillRect/>
          </a:stretch>
        </p:blipFill>
        <p:spPr>
          <a:xfrm>
            <a:off x="259307" y="1321972"/>
            <a:ext cx="5537917" cy="3685708"/>
          </a:xfrm>
          <a:prstGeom prst="rect">
            <a:avLst/>
          </a:prstGeom>
        </p:spPr>
      </p:pic>
      <p:pic>
        <p:nvPicPr>
          <p:cNvPr id="7" name="Picture 6">
            <a:extLst>
              <a:ext uri="{FF2B5EF4-FFF2-40B4-BE49-F238E27FC236}">
                <a16:creationId xmlns:a16="http://schemas.microsoft.com/office/drawing/2014/main" id="{10D08135-6034-1C8A-9C2B-CFD21F55EBA7}"/>
              </a:ext>
            </a:extLst>
          </p:cNvPr>
          <p:cNvPicPr>
            <a:picLocks noChangeAspect="1"/>
          </p:cNvPicPr>
          <p:nvPr/>
        </p:nvPicPr>
        <p:blipFill>
          <a:blip r:embed="rId4"/>
          <a:stretch>
            <a:fillRect/>
          </a:stretch>
        </p:blipFill>
        <p:spPr>
          <a:xfrm>
            <a:off x="5880016" y="439585"/>
            <a:ext cx="5887441" cy="5450482"/>
          </a:xfrm>
          <a:prstGeom prst="rect">
            <a:avLst/>
          </a:prstGeom>
        </p:spPr>
      </p:pic>
      <p:sp>
        <p:nvSpPr>
          <p:cNvPr id="8" name="Content Placeholder 9">
            <a:extLst>
              <a:ext uri="{FF2B5EF4-FFF2-40B4-BE49-F238E27FC236}">
                <a16:creationId xmlns:a16="http://schemas.microsoft.com/office/drawing/2014/main" id="{9C768004-C0BE-A4F7-5EB2-283FAB1A4DB1}"/>
              </a:ext>
            </a:extLst>
          </p:cNvPr>
          <p:cNvSpPr txBox="1">
            <a:spLocks/>
          </p:cNvSpPr>
          <p:nvPr/>
        </p:nvSpPr>
        <p:spPr>
          <a:xfrm>
            <a:off x="455921" y="289377"/>
            <a:ext cx="5322827" cy="76906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600" dirty="0">
                <a:solidFill>
                  <a:schemeClr val="bg1"/>
                </a:solidFill>
                <a:latin typeface="IBM Plex Sans" panose="020B0503050203000203" pitchFamily="34" charset="0"/>
              </a:rPr>
              <a:t>Azure</a:t>
            </a:r>
          </a:p>
          <a:p>
            <a:endParaRPr lang="en-US" dirty="0"/>
          </a:p>
        </p:txBody>
      </p:sp>
    </p:spTree>
    <p:extLst>
      <p:ext uri="{BB962C8B-B14F-4D97-AF65-F5344CB8AC3E}">
        <p14:creationId xmlns:p14="http://schemas.microsoft.com/office/powerpoint/2010/main" val="16514265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113346DE-8D70-F17B-8146-C4CC43387B8A}"/>
              </a:ext>
            </a:extLst>
          </p:cNvPr>
          <p:cNvPicPr>
            <a:picLocks noChangeAspect="1"/>
          </p:cNvPicPr>
          <p:nvPr/>
        </p:nvPicPr>
        <p:blipFill>
          <a:blip r:embed="rId3"/>
          <a:stretch>
            <a:fillRect/>
          </a:stretch>
        </p:blipFill>
        <p:spPr>
          <a:xfrm>
            <a:off x="495300" y="1533828"/>
            <a:ext cx="9565804" cy="4782903"/>
          </a:xfrm>
          <a:prstGeom prst="rect">
            <a:avLst/>
          </a:prstGeom>
        </p:spPr>
      </p:pic>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508150" cy="6202326"/>
          </a:xfrm>
        </p:spPr>
        <p:txBody>
          <a:bodyPr>
            <a:normAutofit/>
          </a:bodyPr>
          <a:lstStyle/>
          <a:p>
            <a:pPr algn="l"/>
            <a:br>
              <a:rPr lang="en-US" dirty="0"/>
            </a:br>
            <a:br>
              <a:rPr lang="en-US" sz="4000" dirty="0"/>
            </a:br>
            <a:br>
              <a:rPr lang="en-US" sz="4000" dirty="0"/>
            </a:br>
            <a:br>
              <a:rPr lang="en-US" b="0" i="0" dirty="0">
                <a:solidFill>
                  <a:srgbClr val="183559"/>
                </a:solidFill>
                <a:effectLst/>
                <a:latin typeface="Roboto" panose="02000000000000000000" pitchFamily="2" charset="0"/>
              </a:rPr>
            </a:br>
            <a:endParaRPr lang="en-US" dirty="0"/>
          </a:p>
        </p:txBody>
      </p:sp>
      <p:pic>
        <p:nvPicPr>
          <p:cNvPr id="11" name="Picture 10">
            <a:extLst>
              <a:ext uri="{FF2B5EF4-FFF2-40B4-BE49-F238E27FC236}">
                <a16:creationId xmlns:a16="http://schemas.microsoft.com/office/drawing/2014/main" id="{080CB71D-CAE3-5BA5-8F43-5F5A6B4CB7CF}"/>
              </a:ext>
            </a:extLst>
          </p:cNvPr>
          <p:cNvPicPr>
            <a:picLocks noChangeAspect="1"/>
          </p:cNvPicPr>
          <p:nvPr/>
        </p:nvPicPr>
        <p:blipFill>
          <a:blip r:embed="rId4"/>
          <a:stretch>
            <a:fillRect/>
          </a:stretch>
        </p:blipFill>
        <p:spPr>
          <a:xfrm>
            <a:off x="8684421" y="550104"/>
            <a:ext cx="2897979" cy="3629793"/>
          </a:xfrm>
          <a:prstGeom prst="rect">
            <a:avLst/>
          </a:prstGeom>
        </p:spPr>
      </p:pic>
      <p:sp>
        <p:nvSpPr>
          <p:cNvPr id="3" name="Content Placeholder 9">
            <a:extLst>
              <a:ext uri="{FF2B5EF4-FFF2-40B4-BE49-F238E27FC236}">
                <a16:creationId xmlns:a16="http://schemas.microsoft.com/office/drawing/2014/main" id="{E1664677-A72B-6E8F-8260-0708BE888A8B}"/>
              </a:ext>
            </a:extLst>
          </p:cNvPr>
          <p:cNvSpPr txBox="1">
            <a:spLocks/>
          </p:cNvSpPr>
          <p:nvPr/>
        </p:nvSpPr>
        <p:spPr>
          <a:xfrm>
            <a:off x="538952" y="439584"/>
            <a:ext cx="5322827" cy="76906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600" dirty="0">
                <a:solidFill>
                  <a:schemeClr val="bg1"/>
                </a:solidFill>
                <a:latin typeface="IBM Plex Sans" panose="020B0503050203000203" pitchFamily="34" charset="0"/>
              </a:rPr>
              <a:t>Azure</a:t>
            </a:r>
          </a:p>
          <a:p>
            <a:endParaRPr lang="en-US" dirty="0"/>
          </a:p>
        </p:txBody>
      </p:sp>
    </p:spTree>
    <p:extLst>
      <p:ext uri="{BB962C8B-B14F-4D97-AF65-F5344CB8AC3E}">
        <p14:creationId xmlns:p14="http://schemas.microsoft.com/office/powerpoint/2010/main" val="36180161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508150" cy="6202326"/>
          </a:xfrm>
        </p:spPr>
        <p:txBody>
          <a:bodyPr>
            <a:normAutofit/>
          </a:bodyPr>
          <a:lstStyle/>
          <a:p>
            <a:pPr algn="l"/>
            <a:br>
              <a:rPr lang="en-US" dirty="0"/>
            </a:br>
            <a:br>
              <a:rPr lang="en-US" sz="4000" dirty="0"/>
            </a:br>
            <a:br>
              <a:rPr lang="en-US" sz="4000" dirty="0"/>
            </a:br>
            <a:br>
              <a:rPr lang="en-US" b="0" i="0" dirty="0">
                <a:solidFill>
                  <a:srgbClr val="183559"/>
                </a:solidFill>
                <a:effectLst/>
                <a:latin typeface="Roboto" panose="02000000000000000000" pitchFamily="2" charset="0"/>
              </a:rPr>
            </a:br>
            <a:endParaRPr lang="en-US" dirty="0"/>
          </a:p>
        </p:txBody>
      </p:sp>
      <p:pic>
        <p:nvPicPr>
          <p:cNvPr id="5" name="Picture 4">
            <a:extLst>
              <a:ext uri="{FF2B5EF4-FFF2-40B4-BE49-F238E27FC236}">
                <a16:creationId xmlns:a16="http://schemas.microsoft.com/office/drawing/2014/main" id="{BD39AC91-790F-3E0E-B23C-73D1FD13E54C}"/>
              </a:ext>
            </a:extLst>
          </p:cNvPr>
          <p:cNvPicPr>
            <a:picLocks noChangeAspect="1"/>
          </p:cNvPicPr>
          <p:nvPr/>
        </p:nvPicPr>
        <p:blipFill>
          <a:blip r:embed="rId3"/>
          <a:stretch>
            <a:fillRect/>
          </a:stretch>
        </p:blipFill>
        <p:spPr>
          <a:xfrm>
            <a:off x="558680" y="1058442"/>
            <a:ext cx="5220068" cy="5279387"/>
          </a:xfrm>
          <a:prstGeom prst="rect">
            <a:avLst/>
          </a:prstGeom>
        </p:spPr>
      </p:pic>
      <p:pic>
        <p:nvPicPr>
          <p:cNvPr id="8" name="Picture 7">
            <a:extLst>
              <a:ext uri="{FF2B5EF4-FFF2-40B4-BE49-F238E27FC236}">
                <a16:creationId xmlns:a16="http://schemas.microsoft.com/office/drawing/2014/main" id="{17C58AF0-F171-FC16-B6EC-778B6E7AA1AE}"/>
              </a:ext>
            </a:extLst>
          </p:cNvPr>
          <p:cNvPicPr>
            <a:picLocks noChangeAspect="1"/>
          </p:cNvPicPr>
          <p:nvPr/>
        </p:nvPicPr>
        <p:blipFill>
          <a:blip r:embed="rId4"/>
          <a:stretch>
            <a:fillRect/>
          </a:stretch>
        </p:blipFill>
        <p:spPr>
          <a:xfrm>
            <a:off x="6062981" y="3429000"/>
            <a:ext cx="5869712" cy="792058"/>
          </a:xfrm>
          <a:prstGeom prst="rect">
            <a:avLst/>
          </a:prstGeom>
        </p:spPr>
      </p:pic>
      <p:sp>
        <p:nvSpPr>
          <p:cNvPr id="9" name="Content Placeholder 9">
            <a:extLst>
              <a:ext uri="{FF2B5EF4-FFF2-40B4-BE49-F238E27FC236}">
                <a16:creationId xmlns:a16="http://schemas.microsoft.com/office/drawing/2014/main" id="{9272FC35-055F-EC01-3DC9-6675166AA967}"/>
              </a:ext>
            </a:extLst>
          </p:cNvPr>
          <p:cNvSpPr txBox="1">
            <a:spLocks/>
          </p:cNvSpPr>
          <p:nvPr/>
        </p:nvSpPr>
        <p:spPr>
          <a:xfrm>
            <a:off x="455921" y="289377"/>
            <a:ext cx="5322827" cy="76906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600" dirty="0">
                <a:solidFill>
                  <a:schemeClr val="bg1"/>
                </a:solidFill>
                <a:latin typeface="IBM Plex Sans" panose="020B0503050203000203" pitchFamily="34" charset="0"/>
              </a:rPr>
              <a:t>Azure</a:t>
            </a:r>
          </a:p>
          <a:p>
            <a:endParaRPr lang="en-US" dirty="0"/>
          </a:p>
        </p:txBody>
      </p:sp>
    </p:spTree>
    <p:extLst>
      <p:ext uri="{BB962C8B-B14F-4D97-AF65-F5344CB8AC3E}">
        <p14:creationId xmlns:p14="http://schemas.microsoft.com/office/powerpoint/2010/main" val="347370640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508150" cy="6202326"/>
          </a:xfrm>
        </p:spPr>
        <p:txBody>
          <a:bodyPr>
            <a:normAutofit/>
          </a:bodyPr>
          <a:lstStyle/>
          <a:p>
            <a:pPr algn="l"/>
            <a:br>
              <a:rPr lang="en-US" dirty="0"/>
            </a:br>
            <a:br>
              <a:rPr lang="en-US" sz="4000" dirty="0"/>
            </a:br>
            <a:br>
              <a:rPr lang="en-US" sz="4000" dirty="0"/>
            </a:br>
            <a:br>
              <a:rPr lang="en-US" b="0" i="0" dirty="0">
                <a:solidFill>
                  <a:srgbClr val="183559"/>
                </a:solidFill>
                <a:effectLst/>
                <a:latin typeface="Roboto" panose="02000000000000000000" pitchFamily="2" charset="0"/>
              </a:rPr>
            </a:br>
            <a:endParaRPr lang="en-US" dirty="0"/>
          </a:p>
        </p:txBody>
      </p:sp>
      <p:pic>
        <p:nvPicPr>
          <p:cNvPr id="4" name="Picture 3">
            <a:extLst>
              <a:ext uri="{FF2B5EF4-FFF2-40B4-BE49-F238E27FC236}">
                <a16:creationId xmlns:a16="http://schemas.microsoft.com/office/drawing/2014/main" id="{B0DCB21A-81D2-221E-7C76-1B58D356D109}"/>
              </a:ext>
            </a:extLst>
          </p:cNvPr>
          <p:cNvPicPr>
            <a:picLocks noChangeAspect="1"/>
          </p:cNvPicPr>
          <p:nvPr/>
        </p:nvPicPr>
        <p:blipFill>
          <a:blip r:embed="rId3"/>
          <a:stretch>
            <a:fillRect/>
          </a:stretch>
        </p:blipFill>
        <p:spPr>
          <a:xfrm>
            <a:off x="357931" y="1507697"/>
            <a:ext cx="2836422" cy="4838602"/>
          </a:xfrm>
          <a:prstGeom prst="rect">
            <a:avLst/>
          </a:prstGeom>
        </p:spPr>
      </p:pic>
      <p:pic>
        <p:nvPicPr>
          <p:cNvPr id="7" name="Picture 6">
            <a:extLst>
              <a:ext uri="{FF2B5EF4-FFF2-40B4-BE49-F238E27FC236}">
                <a16:creationId xmlns:a16="http://schemas.microsoft.com/office/drawing/2014/main" id="{62EBF5D2-FF51-1B50-10E5-E91CA57D4F5A}"/>
              </a:ext>
            </a:extLst>
          </p:cNvPr>
          <p:cNvPicPr>
            <a:picLocks noChangeAspect="1"/>
          </p:cNvPicPr>
          <p:nvPr/>
        </p:nvPicPr>
        <p:blipFill>
          <a:blip r:embed="rId4"/>
          <a:stretch>
            <a:fillRect/>
          </a:stretch>
        </p:blipFill>
        <p:spPr>
          <a:xfrm>
            <a:off x="3915528" y="500089"/>
            <a:ext cx="6970519" cy="5301204"/>
          </a:xfrm>
          <a:prstGeom prst="rect">
            <a:avLst/>
          </a:prstGeom>
        </p:spPr>
      </p:pic>
      <p:sp>
        <p:nvSpPr>
          <p:cNvPr id="11" name="Content Placeholder 9">
            <a:extLst>
              <a:ext uri="{FF2B5EF4-FFF2-40B4-BE49-F238E27FC236}">
                <a16:creationId xmlns:a16="http://schemas.microsoft.com/office/drawing/2014/main" id="{B35E7BDA-949F-D928-2DB8-47E427653993}"/>
              </a:ext>
            </a:extLst>
          </p:cNvPr>
          <p:cNvSpPr txBox="1">
            <a:spLocks/>
          </p:cNvSpPr>
          <p:nvPr/>
        </p:nvSpPr>
        <p:spPr>
          <a:xfrm>
            <a:off x="455922" y="289377"/>
            <a:ext cx="3377292" cy="655301"/>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600" dirty="0">
                <a:solidFill>
                  <a:schemeClr val="bg1"/>
                </a:solidFill>
                <a:latin typeface="IBM Plex Sans" panose="020B0503050203000203" pitchFamily="34" charset="0"/>
              </a:rPr>
              <a:t>Azure</a:t>
            </a:r>
          </a:p>
          <a:p>
            <a:endParaRPr lang="en-US" dirty="0"/>
          </a:p>
        </p:txBody>
      </p:sp>
    </p:spTree>
    <p:extLst>
      <p:ext uri="{BB962C8B-B14F-4D97-AF65-F5344CB8AC3E}">
        <p14:creationId xmlns:p14="http://schemas.microsoft.com/office/powerpoint/2010/main" val="10182817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508150" cy="6202326"/>
          </a:xfrm>
        </p:spPr>
        <p:txBody>
          <a:bodyPr>
            <a:normAutofit/>
          </a:bodyPr>
          <a:lstStyle/>
          <a:p>
            <a:pPr algn="l"/>
            <a:br>
              <a:rPr lang="en-US" dirty="0"/>
            </a:br>
            <a:br>
              <a:rPr lang="en-US" sz="4000" dirty="0"/>
            </a:br>
            <a:br>
              <a:rPr lang="en-US" sz="4000" dirty="0"/>
            </a:br>
            <a:br>
              <a:rPr lang="en-US" b="0" i="0" dirty="0">
                <a:solidFill>
                  <a:srgbClr val="183559"/>
                </a:solidFill>
                <a:effectLst/>
                <a:latin typeface="Roboto" panose="02000000000000000000" pitchFamily="2" charset="0"/>
              </a:rPr>
            </a:br>
            <a:endParaRPr lang="en-US" dirty="0"/>
          </a:p>
        </p:txBody>
      </p:sp>
      <p:pic>
        <p:nvPicPr>
          <p:cNvPr id="10" name="Picture 9">
            <a:extLst>
              <a:ext uri="{FF2B5EF4-FFF2-40B4-BE49-F238E27FC236}">
                <a16:creationId xmlns:a16="http://schemas.microsoft.com/office/drawing/2014/main" id="{2B062E23-EE77-A56C-81CD-9DD5FC6A960F}"/>
              </a:ext>
            </a:extLst>
          </p:cNvPr>
          <p:cNvPicPr>
            <a:picLocks noChangeAspect="1"/>
          </p:cNvPicPr>
          <p:nvPr/>
        </p:nvPicPr>
        <p:blipFill>
          <a:blip r:embed="rId3"/>
          <a:stretch>
            <a:fillRect/>
          </a:stretch>
        </p:blipFill>
        <p:spPr>
          <a:xfrm>
            <a:off x="424543" y="1285851"/>
            <a:ext cx="11325000" cy="4218716"/>
          </a:xfrm>
          <a:prstGeom prst="rect">
            <a:avLst/>
          </a:prstGeom>
        </p:spPr>
      </p:pic>
      <p:sp>
        <p:nvSpPr>
          <p:cNvPr id="3" name="Content Placeholder 9">
            <a:extLst>
              <a:ext uri="{FF2B5EF4-FFF2-40B4-BE49-F238E27FC236}">
                <a16:creationId xmlns:a16="http://schemas.microsoft.com/office/drawing/2014/main" id="{653D03C9-170B-E7D4-3439-14AAC66E6B9B}"/>
              </a:ext>
            </a:extLst>
          </p:cNvPr>
          <p:cNvSpPr txBox="1">
            <a:spLocks/>
          </p:cNvSpPr>
          <p:nvPr/>
        </p:nvSpPr>
        <p:spPr>
          <a:xfrm>
            <a:off x="455921" y="289377"/>
            <a:ext cx="5322827" cy="76906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600" dirty="0">
                <a:solidFill>
                  <a:schemeClr val="bg1"/>
                </a:solidFill>
                <a:latin typeface="IBM Plex Sans" panose="020B0503050203000203" pitchFamily="34" charset="0"/>
              </a:rPr>
              <a:t>Azure</a:t>
            </a:r>
          </a:p>
          <a:p>
            <a:endParaRPr lang="en-US" dirty="0"/>
          </a:p>
        </p:txBody>
      </p:sp>
    </p:spTree>
    <p:extLst>
      <p:ext uri="{BB962C8B-B14F-4D97-AF65-F5344CB8AC3E}">
        <p14:creationId xmlns:p14="http://schemas.microsoft.com/office/powerpoint/2010/main" val="45660150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439797" cy="1092036"/>
          </a:xfrm>
        </p:spPr>
        <p:txBody>
          <a:bodyPr>
            <a:noAutofit/>
          </a:bodyPr>
          <a:lstStyle/>
          <a:p>
            <a:pPr algn="l"/>
            <a:r>
              <a:rPr lang="en-US" dirty="0"/>
              <a:t>Resources</a:t>
            </a:r>
            <a:br>
              <a:rPr lang="en-US" dirty="0"/>
            </a:br>
            <a:endParaRPr lang="en-US" dirty="0"/>
          </a:p>
        </p:txBody>
      </p:sp>
      <p:sp>
        <p:nvSpPr>
          <p:cNvPr id="3" name="Title 1">
            <a:extLst>
              <a:ext uri="{FF2B5EF4-FFF2-40B4-BE49-F238E27FC236}">
                <a16:creationId xmlns:a16="http://schemas.microsoft.com/office/drawing/2014/main" id="{FA69F155-AB25-62E2-86C9-8CD8EB846E98}"/>
              </a:ext>
            </a:extLst>
          </p:cNvPr>
          <p:cNvSpPr txBox="1">
            <a:spLocks/>
          </p:cNvSpPr>
          <p:nvPr/>
        </p:nvSpPr>
        <p:spPr>
          <a:xfrm>
            <a:off x="302623" y="2176944"/>
            <a:ext cx="11439797" cy="4300056"/>
          </a:xfrm>
          <a:prstGeom prst="rect">
            <a:avLst/>
          </a:prstGeom>
        </p:spPr>
        <p:txBody>
          <a:bodyPr vert="horz" lIns="91440" tIns="45720" rIns="91440" bIns="45720" rtlCol="0" anchor="t">
            <a:noAutofit/>
          </a:bodyPr>
          <a:lstStyle>
            <a:lvl1pPr algn="l" defTabSz="914400" rtl="0" eaLnBrk="1" latinLnBrk="0" hangingPunct="1">
              <a:lnSpc>
                <a:spcPct val="120000"/>
              </a:lnSpc>
              <a:spcBef>
                <a:spcPct val="0"/>
              </a:spcBef>
              <a:buNone/>
              <a:defRPr sz="6000" b="1" i="0" kern="1200">
                <a:solidFill>
                  <a:schemeClr val="bg1"/>
                </a:solidFill>
                <a:latin typeface="IBM Plex Sans" panose="020B0503050203000203" pitchFamily="34" charset="77"/>
                <a:ea typeface="+mj-ea"/>
                <a:cs typeface="+mj-cs"/>
              </a:defRPr>
            </a:lvl1pPr>
          </a:lstStyle>
          <a:p>
            <a:br>
              <a:rPr lang="en-US" dirty="0"/>
            </a:br>
            <a:br>
              <a:rPr lang="en-US" sz="4000" dirty="0"/>
            </a:br>
            <a:br>
              <a:rPr lang="en-US" b="0" dirty="0">
                <a:solidFill>
                  <a:srgbClr val="183559"/>
                </a:solidFill>
                <a:latin typeface="Roboto" panose="02000000000000000000" pitchFamily="2" charset="0"/>
              </a:rPr>
            </a:br>
            <a:endParaRPr lang="en-US" dirty="0"/>
          </a:p>
        </p:txBody>
      </p:sp>
      <p:sp>
        <p:nvSpPr>
          <p:cNvPr id="4" name="Title 1">
            <a:extLst>
              <a:ext uri="{FF2B5EF4-FFF2-40B4-BE49-F238E27FC236}">
                <a16:creationId xmlns:a16="http://schemas.microsoft.com/office/drawing/2014/main" id="{D922F8F2-3D93-BB8F-9FD2-1284197490DA}"/>
              </a:ext>
            </a:extLst>
          </p:cNvPr>
          <p:cNvSpPr txBox="1">
            <a:spLocks/>
          </p:cNvSpPr>
          <p:nvPr/>
        </p:nvSpPr>
        <p:spPr>
          <a:xfrm>
            <a:off x="647700" y="1722120"/>
            <a:ext cx="11315700" cy="4792980"/>
          </a:xfrm>
          <a:prstGeom prst="rect">
            <a:avLst/>
          </a:prstGeom>
        </p:spPr>
        <p:txBody>
          <a:bodyPr vert="horz" lIns="91440" tIns="45720" rIns="91440" bIns="45720" rtlCol="0" anchor="t">
            <a:noAutofit/>
          </a:bodyPr>
          <a:lstStyle>
            <a:lvl1pPr algn="l" defTabSz="914400" rtl="0" eaLnBrk="1" latinLnBrk="0" hangingPunct="1">
              <a:lnSpc>
                <a:spcPct val="120000"/>
              </a:lnSpc>
              <a:spcBef>
                <a:spcPct val="0"/>
              </a:spcBef>
              <a:buNone/>
              <a:defRPr sz="6000" b="1" i="0" kern="1200">
                <a:solidFill>
                  <a:schemeClr val="bg1"/>
                </a:solidFill>
                <a:latin typeface="IBM Plex Sans" panose="020B0503050203000203" pitchFamily="34" charset="77"/>
                <a:ea typeface="+mj-ea"/>
                <a:cs typeface="+mj-cs"/>
              </a:defRPr>
            </a:lvl1pPr>
          </a:lstStyle>
          <a:p>
            <a:pPr marL="457200" indent="-457200">
              <a:buFont typeface="Wingdings" panose="05000000000000000000" pitchFamily="2" charset="2"/>
              <a:buChar char="Ø"/>
            </a:pPr>
            <a:r>
              <a:rPr lang="en-US" sz="2400" dirty="0"/>
              <a:t>https://github.com/CloudSQLDBA/HomeLab</a:t>
            </a:r>
          </a:p>
          <a:p>
            <a:pPr marL="457200" indent="-457200">
              <a:buFont typeface="Wingdings" panose="05000000000000000000" pitchFamily="2" charset="2"/>
              <a:buChar char="Ø"/>
            </a:pPr>
            <a:endParaRPr lang="en-US" sz="2400" dirty="0"/>
          </a:p>
          <a:p>
            <a:pPr marL="457200" indent="-457200">
              <a:buFont typeface="Wingdings" panose="05000000000000000000" pitchFamily="2" charset="2"/>
              <a:buChar char="Ø"/>
            </a:pPr>
            <a:r>
              <a:rPr lang="en-US" sz="2400" dirty="0"/>
              <a:t>https://www.ryanjadams.com/2019/10/build-a-sql-cluster-lab-part-1/</a:t>
            </a:r>
          </a:p>
          <a:p>
            <a:endParaRPr lang="en-US" sz="2400" dirty="0"/>
          </a:p>
          <a:p>
            <a:pPr marL="457200" indent="-457200">
              <a:buFont typeface="Wingdings" panose="05000000000000000000" pitchFamily="2" charset="2"/>
              <a:buChar char="Ø"/>
            </a:pPr>
            <a:r>
              <a:rPr lang="en-US" sz="2400" dirty="0"/>
              <a:t>https://registry.terraform.io/browse/providers</a:t>
            </a:r>
          </a:p>
          <a:p>
            <a:pPr marL="457200" indent="-457200">
              <a:buFont typeface="Wingdings" panose="05000000000000000000" pitchFamily="2" charset="2"/>
              <a:buChar char="Ø"/>
            </a:pPr>
            <a:endParaRPr lang="en-US" sz="2400" dirty="0"/>
          </a:p>
          <a:p>
            <a:pPr marL="457200" indent="-457200">
              <a:buFont typeface="Wingdings" panose="05000000000000000000" pitchFamily="2" charset="2"/>
              <a:buChar char="Ø"/>
            </a:pPr>
            <a:r>
              <a:rPr lang="en-US" sz="2400" dirty="0"/>
              <a:t>https://developer.hashicorp.com/terraform/tutorials/provision/packer</a:t>
            </a:r>
            <a:br>
              <a:rPr lang="en-US" dirty="0"/>
            </a:br>
            <a:endParaRPr lang="en-US" dirty="0"/>
          </a:p>
        </p:txBody>
      </p:sp>
    </p:spTree>
    <p:extLst>
      <p:ext uri="{BB962C8B-B14F-4D97-AF65-F5344CB8AC3E}">
        <p14:creationId xmlns:p14="http://schemas.microsoft.com/office/powerpoint/2010/main" val="31839724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3C41A339-E429-9FE1-6E4B-7C345F2C01D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267094" y="565982"/>
            <a:ext cx="2285998" cy="2285998"/>
          </a:xfrm>
          <a:prstGeom prst="rect">
            <a:avLst/>
          </a:prstGeom>
        </p:spPr>
      </p:pic>
    </p:spTree>
    <p:extLst>
      <p:ext uri="{BB962C8B-B14F-4D97-AF65-F5344CB8AC3E}">
        <p14:creationId xmlns:p14="http://schemas.microsoft.com/office/powerpoint/2010/main" val="381091040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7CB60-74E3-A041-9CE7-D7B61CA72CDF}"/>
              </a:ext>
            </a:extLst>
          </p:cNvPr>
          <p:cNvSpPr>
            <a:spLocks noGrp="1"/>
          </p:cNvSpPr>
          <p:nvPr>
            <p:ph type="title"/>
          </p:nvPr>
        </p:nvSpPr>
        <p:spPr>
          <a:xfrm>
            <a:off x="409521" y="2038502"/>
            <a:ext cx="9383009" cy="1935532"/>
          </a:xfrm>
        </p:spPr>
        <p:txBody>
          <a:bodyPr/>
          <a:lstStyle/>
          <a:p>
            <a:r>
              <a:rPr lang="en-US" sz="5400" dirty="0"/>
              <a:t>How to Quickly Build a Repeatable SQL Server Lab</a:t>
            </a:r>
          </a:p>
        </p:txBody>
      </p:sp>
      <p:sp>
        <p:nvSpPr>
          <p:cNvPr id="3" name="Content Placeholder 2">
            <a:extLst>
              <a:ext uri="{FF2B5EF4-FFF2-40B4-BE49-F238E27FC236}">
                <a16:creationId xmlns:a16="http://schemas.microsoft.com/office/drawing/2014/main" id="{3E3577B2-A7E4-824A-BCB3-D6B6A82E4FB4}"/>
              </a:ext>
            </a:extLst>
          </p:cNvPr>
          <p:cNvSpPr>
            <a:spLocks noGrp="1"/>
          </p:cNvSpPr>
          <p:nvPr>
            <p:ph idx="11"/>
          </p:nvPr>
        </p:nvSpPr>
        <p:spPr>
          <a:xfrm>
            <a:off x="535395" y="4116000"/>
            <a:ext cx="6116493" cy="553208"/>
          </a:xfrm>
        </p:spPr>
        <p:txBody>
          <a:bodyPr>
            <a:noAutofit/>
          </a:bodyPr>
          <a:lstStyle/>
          <a:p>
            <a:r>
              <a:rPr lang="en-US" sz="3600" dirty="0"/>
              <a:t>Amy Cox</a:t>
            </a:r>
          </a:p>
        </p:txBody>
      </p:sp>
      <p:sp>
        <p:nvSpPr>
          <p:cNvPr id="4" name="Content Placeholder 5">
            <a:extLst>
              <a:ext uri="{FF2B5EF4-FFF2-40B4-BE49-F238E27FC236}">
                <a16:creationId xmlns:a16="http://schemas.microsoft.com/office/drawing/2014/main" id="{6CDFEFC9-7592-AFCD-FAFA-8C720981AB8F}"/>
              </a:ext>
            </a:extLst>
          </p:cNvPr>
          <p:cNvSpPr>
            <a:spLocks noGrp="1"/>
          </p:cNvSpPr>
          <p:nvPr>
            <p:ph idx="12"/>
          </p:nvPr>
        </p:nvSpPr>
        <p:spPr>
          <a:xfrm>
            <a:off x="994147" y="4917899"/>
            <a:ext cx="5601378" cy="553208"/>
          </a:xfrm>
        </p:spPr>
        <p:txBody>
          <a:bodyPr>
            <a:normAutofit/>
          </a:bodyPr>
          <a:lstStyle/>
          <a:p>
            <a:r>
              <a:rPr lang="en-US" sz="2800" dirty="0"/>
              <a:t>MsSQLServerDBA@hotmail.com</a:t>
            </a:r>
          </a:p>
        </p:txBody>
      </p:sp>
      <p:sp>
        <p:nvSpPr>
          <p:cNvPr id="5" name="Content Placeholder 6">
            <a:extLst>
              <a:ext uri="{FF2B5EF4-FFF2-40B4-BE49-F238E27FC236}">
                <a16:creationId xmlns:a16="http://schemas.microsoft.com/office/drawing/2014/main" id="{BE827AA5-DFFA-238C-7080-4C7110368900}"/>
              </a:ext>
            </a:extLst>
          </p:cNvPr>
          <p:cNvSpPr>
            <a:spLocks noGrp="1"/>
          </p:cNvSpPr>
          <p:nvPr>
            <p:ph idx="13"/>
          </p:nvPr>
        </p:nvSpPr>
        <p:spPr>
          <a:xfrm>
            <a:off x="1023198" y="5510713"/>
            <a:ext cx="5601378" cy="473582"/>
          </a:xfrm>
        </p:spPr>
        <p:txBody>
          <a:bodyPr>
            <a:noAutofit/>
          </a:bodyPr>
          <a:lstStyle/>
          <a:p>
            <a:r>
              <a:rPr lang="en-US" sz="2800" dirty="0"/>
              <a:t>www.linkedin.com/in/amycox</a:t>
            </a:r>
          </a:p>
        </p:txBody>
      </p:sp>
      <p:pic>
        <p:nvPicPr>
          <p:cNvPr id="6" name="Graphic 5">
            <a:extLst>
              <a:ext uri="{FF2B5EF4-FFF2-40B4-BE49-F238E27FC236}">
                <a16:creationId xmlns:a16="http://schemas.microsoft.com/office/drawing/2014/main" id="{A17238AD-34B7-F196-F6B3-F11A3E34492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2044" y="5596012"/>
            <a:ext cx="368937" cy="368937"/>
          </a:xfrm>
          <a:prstGeom prst="rect">
            <a:avLst/>
          </a:prstGeom>
        </p:spPr>
      </p:pic>
      <p:pic>
        <p:nvPicPr>
          <p:cNvPr id="7" name="Graphic 6">
            <a:extLst>
              <a:ext uri="{FF2B5EF4-FFF2-40B4-BE49-F238E27FC236}">
                <a16:creationId xmlns:a16="http://schemas.microsoft.com/office/drawing/2014/main" id="{FAEA5985-54FD-10D0-4975-1B28CEED5D0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42329" y="5017101"/>
            <a:ext cx="368937" cy="368937"/>
          </a:xfrm>
          <a:prstGeom prst="rect">
            <a:avLst/>
          </a:prstGeom>
        </p:spPr>
      </p:pic>
      <p:pic>
        <p:nvPicPr>
          <p:cNvPr id="8" name="Graphic 7">
            <a:extLst>
              <a:ext uri="{FF2B5EF4-FFF2-40B4-BE49-F238E27FC236}">
                <a16:creationId xmlns:a16="http://schemas.microsoft.com/office/drawing/2014/main" id="{A83284DC-7430-0FEB-EBA2-9041787DDE9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64446" y="6130576"/>
            <a:ext cx="458752" cy="446492"/>
          </a:xfrm>
          <a:prstGeom prst="rect">
            <a:avLst/>
          </a:prstGeom>
        </p:spPr>
      </p:pic>
      <p:sp>
        <p:nvSpPr>
          <p:cNvPr id="13" name="Content Placeholder 6">
            <a:extLst>
              <a:ext uri="{FF2B5EF4-FFF2-40B4-BE49-F238E27FC236}">
                <a16:creationId xmlns:a16="http://schemas.microsoft.com/office/drawing/2014/main" id="{19A1CE9A-0032-96AD-E4E0-797D3A0FB495}"/>
              </a:ext>
            </a:extLst>
          </p:cNvPr>
          <p:cNvSpPr txBox="1">
            <a:spLocks/>
          </p:cNvSpPr>
          <p:nvPr/>
        </p:nvSpPr>
        <p:spPr>
          <a:xfrm>
            <a:off x="1023198" y="6010167"/>
            <a:ext cx="6486473" cy="540252"/>
          </a:xfrm>
          <a:prstGeom prst="rect">
            <a:avLst/>
          </a:prstGeom>
        </p:spPr>
        <p:txBody>
          <a:bodyPr vert="horz" lIns="91440" tIns="45720" rIns="91440" bIns="45720" rtlCol="0" anchor="ctr">
            <a:noAutofit/>
          </a:bodyPr>
          <a:lstStyle>
            <a:lvl1pPr marL="0" indent="0" algn="l" defTabSz="914400" rtl="0" eaLnBrk="1" latinLnBrk="0" hangingPunct="1">
              <a:lnSpc>
                <a:spcPct val="100000"/>
              </a:lnSpc>
              <a:spcBef>
                <a:spcPts val="1000"/>
              </a:spcBef>
              <a:buFont typeface="Arial" panose="020B0604020202020204" pitchFamily="34" charset="0"/>
              <a:buNone/>
              <a:defRPr sz="2400" b="1" i="0" kern="1200">
                <a:solidFill>
                  <a:srgbClr val="E6E6E6"/>
                </a:solidFill>
                <a:latin typeface="IBM Plex Sans SemiBold" panose="020B0503050203000203" pitchFamily="34"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191919"/>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191919"/>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dirty="0"/>
              <a:t>github.com/CloudSQLDBA/HomeLab</a:t>
            </a:r>
          </a:p>
        </p:txBody>
      </p:sp>
    </p:spTree>
    <p:extLst>
      <p:ext uri="{BB962C8B-B14F-4D97-AF65-F5344CB8AC3E}">
        <p14:creationId xmlns:p14="http://schemas.microsoft.com/office/powerpoint/2010/main" val="41188281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309133" y="327837"/>
            <a:ext cx="11382758" cy="6202326"/>
          </a:xfrm>
        </p:spPr>
        <p:txBody>
          <a:bodyPr>
            <a:normAutofit/>
          </a:bodyPr>
          <a:lstStyle/>
          <a:p>
            <a:r>
              <a:rPr lang="en-US" dirty="0"/>
              <a:t>How can I create a home lab?</a:t>
            </a:r>
            <a:br>
              <a:rPr lang="en-US" dirty="0"/>
            </a:br>
            <a:r>
              <a:rPr lang="en-US" dirty="0"/>
              <a:t>	that is …</a:t>
            </a:r>
            <a:br>
              <a:rPr lang="en-US" dirty="0"/>
            </a:br>
            <a:br>
              <a:rPr lang="en-US" dirty="0"/>
            </a:br>
            <a:br>
              <a:rPr lang="en-US" b="0" i="0" dirty="0">
                <a:solidFill>
                  <a:srgbClr val="183559"/>
                </a:solidFill>
                <a:effectLst/>
                <a:latin typeface="Roboto" panose="02000000000000000000" pitchFamily="2" charset="0"/>
              </a:rPr>
            </a:br>
            <a:endParaRPr lang="en-US" dirty="0"/>
          </a:p>
        </p:txBody>
      </p:sp>
      <p:graphicFrame>
        <p:nvGraphicFramePr>
          <p:cNvPr id="3" name="Diagram 2">
            <a:extLst>
              <a:ext uri="{FF2B5EF4-FFF2-40B4-BE49-F238E27FC236}">
                <a16:creationId xmlns:a16="http://schemas.microsoft.com/office/drawing/2014/main" id="{43114742-C70D-31B7-4B00-724CFF8F4820}"/>
              </a:ext>
            </a:extLst>
          </p:cNvPr>
          <p:cNvGraphicFramePr/>
          <p:nvPr>
            <p:extLst>
              <p:ext uri="{D42A27DB-BD31-4B8C-83A1-F6EECF244321}">
                <p14:modId xmlns:p14="http://schemas.microsoft.com/office/powerpoint/2010/main" val="1539960699"/>
              </p:ext>
            </p:extLst>
          </p:nvPr>
        </p:nvGraphicFramePr>
        <p:xfrm>
          <a:off x="4074851" y="1322772"/>
          <a:ext cx="7182034" cy="49981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141502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508150" cy="6202326"/>
          </a:xfrm>
        </p:spPr>
        <p:txBody>
          <a:bodyPr>
            <a:normAutofit fontScale="90000"/>
          </a:bodyPr>
          <a:lstStyle/>
          <a:p>
            <a:r>
              <a:rPr lang="en-US" dirty="0"/>
              <a:t>Infrastructure as Code (</a:t>
            </a:r>
            <a:r>
              <a:rPr lang="en-US" dirty="0" err="1"/>
              <a:t>IaC</a:t>
            </a:r>
            <a:r>
              <a:rPr lang="en-US" dirty="0"/>
              <a:t>)</a:t>
            </a:r>
            <a:br>
              <a:rPr lang="en-US" dirty="0"/>
            </a:br>
            <a:br>
              <a:rPr lang="en-US" dirty="0"/>
            </a:br>
            <a:r>
              <a:rPr lang="en-US" sz="5300" dirty="0"/>
              <a:t>… the managing and provisioning of infrastructure through code instead of through manual processes</a:t>
            </a:r>
            <a:br>
              <a:rPr lang="en-US" b="0" i="0" dirty="0">
                <a:solidFill>
                  <a:srgbClr val="4D5156"/>
                </a:solidFill>
                <a:effectLst/>
                <a:latin typeface="Roboto" panose="02000000000000000000" pitchFamily="2" charset="0"/>
              </a:rPr>
            </a:br>
            <a:br>
              <a:rPr lang="en-US" dirty="0"/>
            </a:br>
            <a:br>
              <a:rPr lang="en-US" dirty="0"/>
            </a:br>
            <a:br>
              <a:rPr lang="en-US" dirty="0"/>
            </a:br>
            <a:br>
              <a:rPr lang="en-US" dirty="0"/>
            </a:br>
            <a:br>
              <a:rPr lang="en-US" b="0" i="0" dirty="0">
                <a:solidFill>
                  <a:srgbClr val="183559"/>
                </a:solidFill>
                <a:effectLst/>
                <a:latin typeface="Roboto" panose="02000000000000000000" pitchFamily="2" charset="0"/>
              </a:rPr>
            </a:br>
            <a:endParaRPr lang="en-US" dirty="0"/>
          </a:p>
        </p:txBody>
      </p:sp>
    </p:spTree>
    <p:extLst>
      <p:ext uri="{BB962C8B-B14F-4D97-AF65-F5344CB8AC3E}">
        <p14:creationId xmlns:p14="http://schemas.microsoft.com/office/powerpoint/2010/main" val="23337550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508150" cy="6202326"/>
          </a:xfrm>
        </p:spPr>
        <p:txBody>
          <a:bodyPr>
            <a:normAutofit fontScale="90000"/>
          </a:bodyPr>
          <a:lstStyle/>
          <a:p>
            <a:r>
              <a:rPr lang="en-US" dirty="0"/>
              <a:t>Terraform</a:t>
            </a:r>
            <a:br>
              <a:rPr lang="en-US" dirty="0"/>
            </a:br>
            <a:br>
              <a:rPr lang="en-US" dirty="0"/>
            </a:br>
            <a:r>
              <a:rPr lang="en-US" sz="5300" dirty="0"/>
              <a:t>… an infrastructure as code tool that enables you to safely and predictably provision and manage infrastructure</a:t>
            </a:r>
            <a:br>
              <a:rPr lang="en-US" b="0" i="0" dirty="0">
                <a:solidFill>
                  <a:srgbClr val="183559"/>
                </a:solidFill>
                <a:effectLst/>
                <a:latin typeface="Roboto" panose="02000000000000000000" pitchFamily="2" charset="0"/>
              </a:rPr>
            </a:br>
            <a:endParaRPr lang="en-US" dirty="0"/>
          </a:p>
        </p:txBody>
      </p:sp>
    </p:spTree>
    <p:extLst>
      <p:ext uri="{BB962C8B-B14F-4D97-AF65-F5344CB8AC3E}">
        <p14:creationId xmlns:p14="http://schemas.microsoft.com/office/powerpoint/2010/main" val="38204800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508150" cy="6202326"/>
          </a:xfrm>
        </p:spPr>
        <p:txBody>
          <a:bodyPr>
            <a:normAutofit fontScale="90000"/>
          </a:bodyPr>
          <a:lstStyle/>
          <a:p>
            <a:r>
              <a:rPr lang="en-US" dirty="0"/>
              <a:t>Packer</a:t>
            </a:r>
            <a:br>
              <a:rPr lang="en-US" dirty="0"/>
            </a:br>
            <a:br>
              <a:rPr lang="en-US" dirty="0"/>
            </a:br>
            <a:r>
              <a:rPr lang="en-US" sz="5300" dirty="0"/>
              <a:t>… a tool for building identical machine images for multiple platforms from a single source configuration</a:t>
            </a:r>
            <a:br>
              <a:rPr lang="en-US" b="0" i="0" dirty="0">
                <a:solidFill>
                  <a:srgbClr val="183559"/>
                </a:solidFill>
                <a:effectLst/>
                <a:latin typeface="Roboto" panose="02000000000000000000" pitchFamily="2" charset="0"/>
              </a:rPr>
            </a:br>
            <a:endParaRPr lang="en-US" dirty="0"/>
          </a:p>
        </p:txBody>
      </p:sp>
    </p:spTree>
    <p:extLst>
      <p:ext uri="{BB962C8B-B14F-4D97-AF65-F5344CB8AC3E}">
        <p14:creationId xmlns:p14="http://schemas.microsoft.com/office/powerpoint/2010/main" val="37764546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439797" cy="1092036"/>
          </a:xfrm>
        </p:spPr>
        <p:txBody>
          <a:bodyPr>
            <a:noAutofit/>
          </a:bodyPr>
          <a:lstStyle/>
          <a:p>
            <a:pPr algn="l"/>
            <a:r>
              <a:rPr lang="en-US" dirty="0"/>
              <a:t>Pre-requisites &amp; Components</a:t>
            </a:r>
            <a:br>
              <a:rPr lang="en-US" dirty="0"/>
            </a:br>
            <a:endParaRPr lang="en-US" dirty="0"/>
          </a:p>
        </p:txBody>
      </p:sp>
      <p:sp>
        <p:nvSpPr>
          <p:cNvPr id="3" name="Title 1">
            <a:extLst>
              <a:ext uri="{FF2B5EF4-FFF2-40B4-BE49-F238E27FC236}">
                <a16:creationId xmlns:a16="http://schemas.microsoft.com/office/drawing/2014/main" id="{FA69F155-AB25-62E2-86C9-8CD8EB846E98}"/>
              </a:ext>
            </a:extLst>
          </p:cNvPr>
          <p:cNvSpPr txBox="1">
            <a:spLocks/>
          </p:cNvSpPr>
          <p:nvPr/>
        </p:nvSpPr>
        <p:spPr>
          <a:xfrm>
            <a:off x="302623" y="2176944"/>
            <a:ext cx="11439797" cy="4300056"/>
          </a:xfrm>
          <a:prstGeom prst="rect">
            <a:avLst/>
          </a:prstGeom>
        </p:spPr>
        <p:txBody>
          <a:bodyPr vert="horz" lIns="91440" tIns="45720" rIns="91440" bIns="45720" rtlCol="0" anchor="t">
            <a:noAutofit/>
          </a:bodyPr>
          <a:lstStyle>
            <a:lvl1pPr algn="l" defTabSz="914400" rtl="0" eaLnBrk="1" latinLnBrk="0" hangingPunct="1">
              <a:lnSpc>
                <a:spcPct val="120000"/>
              </a:lnSpc>
              <a:spcBef>
                <a:spcPct val="0"/>
              </a:spcBef>
              <a:buNone/>
              <a:defRPr sz="6000" b="1" i="0" kern="1200">
                <a:solidFill>
                  <a:schemeClr val="bg1"/>
                </a:solidFill>
                <a:latin typeface="IBM Plex Sans" panose="020B0503050203000203" pitchFamily="34" charset="77"/>
                <a:ea typeface="+mj-ea"/>
                <a:cs typeface="+mj-cs"/>
              </a:defRPr>
            </a:lvl1pPr>
          </a:lstStyle>
          <a:p>
            <a:br>
              <a:rPr lang="en-US" dirty="0"/>
            </a:br>
            <a:br>
              <a:rPr lang="en-US" sz="4000" dirty="0"/>
            </a:br>
            <a:br>
              <a:rPr lang="en-US" b="0" dirty="0">
                <a:solidFill>
                  <a:srgbClr val="183559"/>
                </a:solidFill>
                <a:latin typeface="Roboto" panose="02000000000000000000" pitchFamily="2" charset="0"/>
              </a:rPr>
            </a:br>
            <a:endParaRPr lang="en-US" dirty="0"/>
          </a:p>
        </p:txBody>
      </p:sp>
      <p:sp>
        <p:nvSpPr>
          <p:cNvPr id="4" name="Title 1">
            <a:extLst>
              <a:ext uri="{FF2B5EF4-FFF2-40B4-BE49-F238E27FC236}">
                <a16:creationId xmlns:a16="http://schemas.microsoft.com/office/drawing/2014/main" id="{D922F8F2-3D93-BB8F-9FD2-1284197490DA}"/>
              </a:ext>
            </a:extLst>
          </p:cNvPr>
          <p:cNvSpPr txBox="1">
            <a:spLocks/>
          </p:cNvSpPr>
          <p:nvPr/>
        </p:nvSpPr>
        <p:spPr>
          <a:xfrm>
            <a:off x="1241403" y="1925690"/>
            <a:ext cx="4614389" cy="3227650"/>
          </a:xfrm>
          <a:prstGeom prst="rect">
            <a:avLst/>
          </a:prstGeom>
        </p:spPr>
        <p:txBody>
          <a:bodyPr vert="horz" lIns="91440" tIns="45720" rIns="91440" bIns="45720" rtlCol="0" anchor="t">
            <a:noAutofit/>
          </a:bodyPr>
          <a:lstStyle>
            <a:lvl1pPr algn="l" defTabSz="914400" rtl="0" eaLnBrk="1" latinLnBrk="0" hangingPunct="1">
              <a:lnSpc>
                <a:spcPct val="120000"/>
              </a:lnSpc>
              <a:spcBef>
                <a:spcPct val="0"/>
              </a:spcBef>
              <a:buNone/>
              <a:defRPr sz="6000" b="1" i="0" kern="1200">
                <a:solidFill>
                  <a:schemeClr val="bg1"/>
                </a:solidFill>
                <a:latin typeface="IBM Plex Sans" panose="020B0503050203000203" pitchFamily="34" charset="77"/>
                <a:ea typeface="+mj-ea"/>
                <a:cs typeface="+mj-cs"/>
              </a:defRPr>
            </a:lvl1pPr>
          </a:lstStyle>
          <a:p>
            <a:pPr marL="457200" indent="-457200">
              <a:buFont typeface="Wingdings" panose="05000000000000000000" pitchFamily="2" charset="2"/>
              <a:buChar char="Ø"/>
            </a:pPr>
            <a:r>
              <a:rPr lang="en-US" sz="2800" dirty="0"/>
              <a:t>PowerShell</a:t>
            </a:r>
          </a:p>
          <a:p>
            <a:pPr marL="457200" indent="-457200">
              <a:buFont typeface="Wingdings" panose="05000000000000000000" pitchFamily="2" charset="2"/>
              <a:buChar char="Ø"/>
            </a:pPr>
            <a:r>
              <a:rPr lang="en-US" sz="2800" dirty="0" err="1"/>
              <a:t>HyperV</a:t>
            </a:r>
            <a:endParaRPr lang="en-US" sz="2800" dirty="0"/>
          </a:p>
          <a:p>
            <a:pPr marL="457200" indent="-457200">
              <a:buFont typeface="Wingdings" panose="05000000000000000000" pitchFamily="2" charset="2"/>
              <a:buChar char="Ø"/>
            </a:pPr>
            <a:r>
              <a:rPr lang="en-US" sz="2800" dirty="0"/>
              <a:t>Chocolatey</a:t>
            </a:r>
          </a:p>
          <a:p>
            <a:pPr marL="457200" indent="-457200">
              <a:buFont typeface="Wingdings" panose="05000000000000000000" pitchFamily="2" charset="2"/>
              <a:buChar char="Ø"/>
            </a:pPr>
            <a:r>
              <a:rPr lang="en-US" sz="2800" dirty="0"/>
              <a:t>Azure CLI</a:t>
            </a:r>
          </a:p>
          <a:p>
            <a:pPr marL="457200" indent="-457200">
              <a:buFont typeface="Wingdings" panose="05000000000000000000" pitchFamily="2" charset="2"/>
              <a:buChar char="Ø"/>
            </a:pPr>
            <a:r>
              <a:rPr lang="en-US" sz="2800" dirty="0"/>
              <a:t>Visual Studio Code</a:t>
            </a:r>
          </a:p>
          <a:p>
            <a:br>
              <a:rPr lang="en-US" dirty="0"/>
            </a:br>
            <a:endParaRPr lang="en-US" dirty="0"/>
          </a:p>
        </p:txBody>
      </p:sp>
      <p:sp>
        <p:nvSpPr>
          <p:cNvPr id="7" name="Title 1">
            <a:extLst>
              <a:ext uri="{FF2B5EF4-FFF2-40B4-BE49-F238E27FC236}">
                <a16:creationId xmlns:a16="http://schemas.microsoft.com/office/drawing/2014/main" id="{1B025A0B-DDD2-D9B6-38F4-AD17294D5EEC}"/>
              </a:ext>
            </a:extLst>
          </p:cNvPr>
          <p:cNvSpPr txBox="1">
            <a:spLocks/>
          </p:cNvSpPr>
          <p:nvPr/>
        </p:nvSpPr>
        <p:spPr>
          <a:xfrm>
            <a:off x="6540356" y="1925690"/>
            <a:ext cx="4517500" cy="2991481"/>
          </a:xfrm>
          <a:prstGeom prst="rect">
            <a:avLst/>
          </a:prstGeom>
        </p:spPr>
        <p:txBody>
          <a:bodyPr vert="horz" lIns="91440" tIns="45720" rIns="91440" bIns="45720" rtlCol="0" anchor="t">
            <a:noAutofit/>
          </a:bodyPr>
          <a:lstStyle>
            <a:lvl1pPr algn="l" defTabSz="914400" rtl="0" eaLnBrk="1" latinLnBrk="0" hangingPunct="1">
              <a:lnSpc>
                <a:spcPct val="120000"/>
              </a:lnSpc>
              <a:spcBef>
                <a:spcPct val="0"/>
              </a:spcBef>
              <a:buNone/>
              <a:defRPr sz="6000" b="1" i="0" kern="1200">
                <a:solidFill>
                  <a:schemeClr val="bg1"/>
                </a:solidFill>
                <a:latin typeface="IBM Plex Sans" panose="020B0503050203000203" pitchFamily="34" charset="77"/>
                <a:ea typeface="+mj-ea"/>
                <a:cs typeface="+mj-cs"/>
              </a:defRPr>
            </a:lvl1pPr>
          </a:lstStyle>
          <a:p>
            <a:pPr marL="457200" indent="-457200">
              <a:buFont typeface="Wingdings" panose="05000000000000000000" pitchFamily="2" charset="2"/>
              <a:buChar char="Ø"/>
            </a:pPr>
            <a:r>
              <a:rPr lang="en-US" sz="2800" dirty="0"/>
              <a:t>Terraform</a:t>
            </a:r>
          </a:p>
          <a:p>
            <a:pPr marL="457200" indent="-457200">
              <a:buFont typeface="Wingdings" panose="05000000000000000000" pitchFamily="2" charset="2"/>
              <a:buChar char="Ø"/>
            </a:pPr>
            <a:r>
              <a:rPr lang="en-US" sz="2800" dirty="0"/>
              <a:t>Packer</a:t>
            </a:r>
          </a:p>
          <a:p>
            <a:pPr marL="457200" indent="-457200">
              <a:buFont typeface="Wingdings" panose="05000000000000000000" pitchFamily="2" charset="2"/>
              <a:buChar char="Ø"/>
            </a:pPr>
            <a:r>
              <a:rPr lang="en-US" sz="2800" dirty="0"/>
              <a:t>AWS account</a:t>
            </a:r>
          </a:p>
          <a:p>
            <a:pPr marL="457200" indent="-457200">
              <a:buFont typeface="Wingdings" panose="05000000000000000000" pitchFamily="2" charset="2"/>
              <a:buChar char="Ø"/>
            </a:pPr>
            <a:r>
              <a:rPr lang="en-US" sz="2800" dirty="0"/>
              <a:t>Azure Subscription</a:t>
            </a:r>
          </a:p>
          <a:p>
            <a:pPr marL="457200" indent="-457200">
              <a:buFont typeface="Wingdings" panose="05000000000000000000" pitchFamily="2" charset="2"/>
              <a:buChar char="Ø"/>
            </a:pPr>
            <a:r>
              <a:rPr lang="en-US" sz="2800" dirty="0"/>
              <a:t>GitHub</a:t>
            </a:r>
            <a:br>
              <a:rPr lang="en-US" dirty="0"/>
            </a:br>
            <a:endParaRPr lang="en-US" dirty="0"/>
          </a:p>
        </p:txBody>
      </p:sp>
    </p:spTree>
    <p:extLst>
      <p:ext uri="{BB962C8B-B14F-4D97-AF65-F5344CB8AC3E}">
        <p14:creationId xmlns:p14="http://schemas.microsoft.com/office/powerpoint/2010/main" val="26672023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43A-1293-2048-AA93-6E3812A3634E}"/>
              </a:ext>
            </a:extLst>
          </p:cNvPr>
          <p:cNvSpPr>
            <a:spLocks noGrp="1"/>
          </p:cNvSpPr>
          <p:nvPr>
            <p:ph type="ctrTitle"/>
          </p:nvPr>
        </p:nvSpPr>
        <p:spPr>
          <a:xfrm>
            <a:off x="424543" y="439584"/>
            <a:ext cx="11276226" cy="5721519"/>
          </a:xfrm>
        </p:spPr>
        <p:txBody>
          <a:bodyPr/>
          <a:lstStyle/>
          <a:p>
            <a:pPr algn="l"/>
            <a:br>
              <a:rPr lang="en-US" b="0" i="0" dirty="0">
                <a:solidFill>
                  <a:srgbClr val="183559"/>
                </a:solidFill>
                <a:effectLst/>
                <a:latin typeface="Roboto" panose="02000000000000000000" pitchFamily="2" charset="0"/>
              </a:rPr>
            </a:br>
            <a:endParaRPr lang="en-US" dirty="0"/>
          </a:p>
        </p:txBody>
      </p:sp>
      <p:sp>
        <p:nvSpPr>
          <p:cNvPr id="6" name="Content Placeholder 2">
            <a:extLst>
              <a:ext uri="{FF2B5EF4-FFF2-40B4-BE49-F238E27FC236}">
                <a16:creationId xmlns:a16="http://schemas.microsoft.com/office/drawing/2014/main" id="{4F4ED496-DEF9-DF24-C9FC-DCDBBE9BCB19}"/>
              </a:ext>
            </a:extLst>
          </p:cNvPr>
          <p:cNvSpPr txBox="1">
            <a:spLocks/>
          </p:cNvSpPr>
          <p:nvPr/>
        </p:nvSpPr>
        <p:spPr>
          <a:xfrm>
            <a:off x="644038" y="439584"/>
            <a:ext cx="11276226" cy="154060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b="1" dirty="0">
                <a:solidFill>
                  <a:schemeClr val="bg1"/>
                </a:solidFill>
                <a:latin typeface="IBM Plex Sans" panose="020B0503050203000203" pitchFamily="34" charset="77"/>
                <a:ea typeface="+mj-ea"/>
                <a:cs typeface="+mj-cs"/>
              </a:rPr>
              <a:t>Enable Virtualization in the BIOS on Windows 11</a:t>
            </a:r>
          </a:p>
          <a:p>
            <a:pPr marL="0" indent="0">
              <a:buNone/>
            </a:pPr>
            <a:r>
              <a:rPr lang="en-US" sz="2000" b="1" dirty="0">
                <a:solidFill>
                  <a:schemeClr val="bg1"/>
                </a:solidFill>
                <a:latin typeface="IBM Plex Sans" panose="020B0503050203000203" pitchFamily="34" charset="77"/>
                <a:ea typeface="+mj-ea"/>
                <a:cs typeface="+mj-cs"/>
              </a:rPr>
              <a:t>https://support.microsoft.com/en-us/windows/enable-virtualization-on-windows-11-pcs-c5578302-6e43-4b4b-a449-8ced115f58e1</a:t>
            </a:r>
          </a:p>
        </p:txBody>
      </p:sp>
      <p:pic>
        <p:nvPicPr>
          <p:cNvPr id="4" name="Picture 3">
            <a:extLst>
              <a:ext uri="{FF2B5EF4-FFF2-40B4-BE49-F238E27FC236}">
                <a16:creationId xmlns:a16="http://schemas.microsoft.com/office/drawing/2014/main" id="{E5253336-ADC4-7638-EEE2-457EF366C74E}"/>
              </a:ext>
            </a:extLst>
          </p:cNvPr>
          <p:cNvPicPr>
            <a:picLocks noChangeAspect="1"/>
          </p:cNvPicPr>
          <p:nvPr/>
        </p:nvPicPr>
        <p:blipFill>
          <a:blip r:embed="rId3"/>
          <a:stretch>
            <a:fillRect/>
          </a:stretch>
        </p:blipFill>
        <p:spPr>
          <a:xfrm>
            <a:off x="666063" y="1980190"/>
            <a:ext cx="10881899" cy="2315147"/>
          </a:xfrm>
          <a:prstGeom prst="rect">
            <a:avLst/>
          </a:prstGeom>
        </p:spPr>
      </p:pic>
    </p:spTree>
    <p:extLst>
      <p:ext uri="{BB962C8B-B14F-4D97-AF65-F5344CB8AC3E}">
        <p14:creationId xmlns:p14="http://schemas.microsoft.com/office/powerpoint/2010/main" val="3437758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6943</TotalTime>
  <Words>1583</Words>
  <Application>Microsoft Office PowerPoint</Application>
  <PresentationFormat>Widescreen</PresentationFormat>
  <Paragraphs>192</Paragraphs>
  <Slides>38</Slides>
  <Notes>36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38</vt:i4>
      </vt:variant>
    </vt:vector>
  </HeadingPairs>
  <TitlesOfParts>
    <vt:vector size="48" baseType="lpstr">
      <vt:lpstr>Arial</vt:lpstr>
      <vt:lpstr>Calibri</vt:lpstr>
      <vt:lpstr>Calibri Light</vt:lpstr>
      <vt:lpstr>IBM Plex Sans</vt:lpstr>
      <vt:lpstr>IBM Plex Sans Medium</vt:lpstr>
      <vt:lpstr>IBM Plex Sans SemiBold</vt:lpstr>
      <vt:lpstr>Nunito Sans</vt:lpstr>
      <vt:lpstr>Roboto</vt:lpstr>
      <vt:lpstr>Wingdings</vt:lpstr>
      <vt:lpstr>Office Theme</vt:lpstr>
      <vt:lpstr>How to Quickly Build a Repeatable SQL Server Lab</vt:lpstr>
      <vt:lpstr>Amy </vt:lpstr>
      <vt:lpstr>What is a home lab and why do you need one? </vt:lpstr>
      <vt:lpstr>How can I create a home lab?  that is …   </vt:lpstr>
      <vt:lpstr>Infrastructure as Code (IaC)  … the managing and provisioning of infrastructure through code instead of through manual processes      </vt:lpstr>
      <vt:lpstr>Terraform  … an infrastructure as code tool that enables you to safely and predictably provision and manage infrastructure </vt:lpstr>
      <vt:lpstr>Packer  … a tool for building identical machine images for multiple platforms from a single source configuration </vt:lpstr>
      <vt:lpstr>Pre-requisites &amp; Components </vt:lpstr>
      <vt:lpstr> </vt:lpstr>
      <vt:lpstr> </vt:lpstr>
      <vt:lpstr> </vt:lpstr>
      <vt:lpstr>Enable HyperV on Windows 11 Home Edition</vt:lpstr>
      <vt:lpstr>Add user as a HyperV admin on Windows 11 Home Edition</vt:lpstr>
      <vt:lpstr>Enable HyperV &amp; add user as a HyperV admin on Win 11  Pro Edition</vt:lpstr>
      <vt:lpstr> </vt:lpstr>
      <vt:lpstr>Common files seen in Terraform Projects  </vt:lpstr>
      <vt:lpstr>Common commands used in Terraform  </vt:lpstr>
      <vt:lpstr>    </vt:lpstr>
      <vt:lpstr>    </vt:lpstr>
      <vt:lpstr>    </vt:lpstr>
      <vt:lpstr>    </vt:lpstr>
      <vt:lpstr>    </vt:lpstr>
      <vt:lpstr>    </vt:lpstr>
      <vt:lpstr>   </vt:lpstr>
      <vt:lpstr>   </vt:lpstr>
      <vt:lpstr>    </vt:lpstr>
      <vt:lpstr>    </vt:lpstr>
      <vt:lpstr>    </vt:lpstr>
      <vt:lpstr>PowerPoint Presentation</vt:lpstr>
      <vt:lpstr>    </vt:lpstr>
      <vt:lpstr>    </vt:lpstr>
      <vt:lpstr>    </vt:lpstr>
      <vt:lpstr>    </vt:lpstr>
      <vt:lpstr>    </vt:lpstr>
      <vt:lpstr>    </vt:lpstr>
      <vt:lpstr>Resources </vt:lpstr>
      <vt:lpstr>PowerPoint Presentation</vt:lpstr>
      <vt:lpstr>How to Quickly Build a Repeatable SQL Server Lab</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Quickly Build a Repeatable SQL Server Lab</dc:title>
  <dc:creator>Amy Cox</dc:creator>
  <cp:lastModifiedBy>Amy Cox</cp:lastModifiedBy>
  <cp:revision>2</cp:revision>
  <dcterms:created xsi:type="dcterms:W3CDTF">2023-11-05T23:20:28Z</dcterms:created>
  <dcterms:modified xsi:type="dcterms:W3CDTF">2023-11-20T04:37:01Z</dcterms:modified>
</cp:coreProperties>
</file>

<file path=docProps/thumbnail.jpeg>
</file>